
<file path=[Content_Types].xml><?xml version="1.0" encoding="utf-8"?>
<Types xmlns="http://schemas.openxmlformats.org/package/2006/content-types">
  <Default Extension="mp3" ContentType="audio/mpeg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2" r:id="rId5"/>
    <p:sldId id="263" r:id="rId6"/>
    <p:sldId id="278" r:id="rId7"/>
    <p:sldId id="264" r:id="rId8"/>
    <p:sldId id="279" r:id="rId9"/>
    <p:sldId id="259" r:id="rId10"/>
    <p:sldId id="265" r:id="rId11"/>
    <p:sldId id="268" r:id="rId12"/>
    <p:sldId id="267" r:id="rId13"/>
    <p:sldId id="260" r:id="rId14"/>
    <p:sldId id="269" r:id="rId15"/>
    <p:sldId id="266" r:id="rId16"/>
    <p:sldId id="280" r:id="rId17"/>
    <p:sldId id="270" r:id="rId18"/>
    <p:sldId id="261" r:id="rId19"/>
    <p:sldId id="272" r:id="rId20"/>
    <p:sldId id="273" r:id="rId21"/>
    <p:sldId id="274" r:id="rId22"/>
    <p:sldId id="282" r:id="rId23"/>
    <p:sldId id="276" r:id="rId24"/>
  </p:sldIdLst>
  <p:sldSz cx="12192000" cy="6858000"/>
  <p:notesSz cx="6858000" cy="9144000"/>
  <p:embeddedFontLst>
    <p:embeddedFont>
      <p:font typeface="DengXian" panose="02010600030101010101" pitchFamily="2" charset="-122"/>
      <p:regular r:id="rId26"/>
      <p:bold r:id="rId27"/>
    </p:embeddedFont>
    <p:embeddedFont>
      <p:font typeface="DengXian Light" panose="02010600030101010101" pitchFamily="2" charset="-122"/>
      <p:regular r:id="rId28"/>
    </p:embeddedFont>
    <p:embeddedFont>
      <p:font typeface="方正兰亭黑_GBK" panose="02010600030101010101" charset="-122"/>
      <p:regular r:id="rId29"/>
    </p:embeddedFont>
    <p:embeddedFont>
      <p:font typeface="Impact" panose="020B0806030902050204" pitchFamily="34" charset="0"/>
      <p:regular r:id="rId30"/>
    </p:embeddedFont>
    <p:embeddedFont>
      <p:font typeface="微软雅黑" panose="020B0503020204020204" pitchFamily="34" charset="-122"/>
      <p:regular r:id="rId31"/>
      <p:bold r:id="rId32"/>
    </p:embeddedFont>
  </p:embeddedFontLst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446"/>
    <a:srgbClr val="C01F27"/>
    <a:srgbClr val="E92239"/>
    <a:srgbClr val="EB2338"/>
    <a:srgbClr val="DC21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6"/>
  </p:normalViewPr>
  <p:slideViewPr>
    <p:cSldViewPr snapToGrid="0" snapToObjects="1" showGuides="1">
      <p:cViewPr varScale="1">
        <p:scale>
          <a:sx n="87" d="100"/>
          <a:sy n="87" d="100"/>
        </p:scale>
        <p:origin x="499" y="62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5539873958711001E-2"/>
          <c:y val="6.0194470798177101E-2"/>
          <c:w val="0.94687748024929197"/>
          <c:h val="0.829448999405165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 w="25400">
              <a:noFill/>
            </a:ln>
            <a:effectLst/>
          </c:spPr>
          <c:invertIfNegative val="0"/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8</c:v>
                </c:pt>
                <c:pt idx="5">
                  <c:v>1</c:v>
                </c:pt>
                <c:pt idx="6">
                  <c:v>2.5</c:v>
                </c:pt>
                <c:pt idx="7">
                  <c:v>4</c:v>
                </c:pt>
                <c:pt idx="8">
                  <c:v>6</c:v>
                </c:pt>
                <c:pt idx="9">
                  <c:v>1</c:v>
                </c:pt>
                <c:pt idx="10">
                  <c:v>2</c:v>
                </c:pt>
                <c:pt idx="1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AA-4581-B6C9-A6CD3A56A6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39566016"/>
        <c:axId val="1139567792"/>
      </c:barChart>
      <c:catAx>
        <c:axId val="11395660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zh-CN"/>
          </a:p>
        </c:txPr>
        <c:crossAx val="1139567792"/>
        <c:crosses val="autoZero"/>
        <c:auto val="1"/>
        <c:lblAlgn val="ctr"/>
        <c:lblOffset val="100"/>
        <c:noMultiLvlLbl val="0"/>
      </c:catAx>
      <c:valAx>
        <c:axId val="113956779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zh-CN"/>
          </a:p>
        </c:txPr>
        <c:crossAx val="1139566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4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8E90D-32DF-654B-9886-1307ACF2AFBB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E0F137-FB23-8E4F-B80B-CC7E07D71DB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8928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9978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60980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9075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3552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10647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00289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83812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30259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77269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36339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63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56355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46442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45183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52657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93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0549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2753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70643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5863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7095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32594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E0F137-FB23-8E4F-B80B-CC7E07D71DB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8177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92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026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4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57655"/>
            <a:ext cx="2443655" cy="5675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158874" y="473503"/>
            <a:ext cx="18774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1050" dirty="0">
                <a:solidFill>
                  <a:schemeClr val="bg1">
                    <a:lumMod val="85000"/>
                    <a:alpha val="82000"/>
                  </a:schemeClr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TEXT</a:t>
            </a:r>
            <a:r>
              <a:rPr kumimoji="1" lang="zh-CN" altLang="en-US" sz="1050" dirty="0">
                <a:solidFill>
                  <a:schemeClr val="bg1">
                    <a:lumMod val="85000"/>
                    <a:alpha val="82000"/>
                  </a:schemeClr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 </a:t>
            </a:r>
            <a:r>
              <a:rPr kumimoji="1" lang="en-US" altLang="zh-CN" sz="1050" dirty="0">
                <a:solidFill>
                  <a:schemeClr val="bg1">
                    <a:lumMod val="85000"/>
                    <a:alpha val="82000"/>
                  </a:schemeClr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YOUR TITEL HERE</a:t>
            </a:r>
            <a:endParaRPr kumimoji="1" lang="zh-CN" altLang="en-US" sz="1050" dirty="0">
              <a:solidFill>
                <a:schemeClr val="bg1">
                  <a:lumMod val="85000"/>
                  <a:alpha val="82000"/>
                </a:schemeClr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58875" y="126340"/>
            <a:ext cx="18774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200" b="1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单击输入标题</a:t>
            </a:r>
          </a:p>
        </p:txBody>
      </p:sp>
      <p:sp>
        <p:nvSpPr>
          <p:cNvPr id="11" name="直角三角形 8"/>
          <p:cNvSpPr/>
          <p:nvPr userDrawn="1"/>
        </p:nvSpPr>
        <p:spPr>
          <a:xfrm flipH="1">
            <a:off x="0" y="6258912"/>
            <a:ext cx="12192000" cy="599089"/>
          </a:xfrm>
          <a:custGeom>
            <a:avLst/>
            <a:gdLst>
              <a:gd name="connsiteX0" fmla="*/ 0 w 12192000"/>
              <a:gd name="connsiteY0" fmla="*/ 772510 h 772510"/>
              <a:gd name="connsiteX1" fmla="*/ 0 w 12192000"/>
              <a:gd name="connsiteY1" fmla="*/ 0 h 772510"/>
              <a:gd name="connsiteX2" fmla="*/ 12192000 w 12192000"/>
              <a:gd name="connsiteY2" fmla="*/ 772510 h 772510"/>
              <a:gd name="connsiteX3" fmla="*/ 0 w 12192000"/>
              <a:gd name="connsiteY3" fmla="*/ 772510 h 772510"/>
              <a:gd name="connsiteX0" fmla="*/ 0 w 12192000"/>
              <a:gd name="connsiteY0" fmla="*/ 772510 h 772510"/>
              <a:gd name="connsiteX1" fmla="*/ 0 w 12192000"/>
              <a:gd name="connsiteY1" fmla="*/ 0 h 772510"/>
              <a:gd name="connsiteX2" fmla="*/ 12192000 w 12192000"/>
              <a:gd name="connsiteY2" fmla="*/ 772510 h 772510"/>
              <a:gd name="connsiteX3" fmla="*/ 0 w 12192000"/>
              <a:gd name="connsiteY3" fmla="*/ 772510 h 772510"/>
              <a:gd name="connsiteX0" fmla="*/ 0 w 12192000"/>
              <a:gd name="connsiteY0" fmla="*/ 772510 h 772510"/>
              <a:gd name="connsiteX1" fmla="*/ 0 w 12192000"/>
              <a:gd name="connsiteY1" fmla="*/ 0 h 772510"/>
              <a:gd name="connsiteX2" fmla="*/ 12192000 w 12192000"/>
              <a:gd name="connsiteY2" fmla="*/ 772510 h 772510"/>
              <a:gd name="connsiteX3" fmla="*/ 0 w 12192000"/>
              <a:gd name="connsiteY3" fmla="*/ 772510 h 772510"/>
              <a:gd name="connsiteX0" fmla="*/ 0 w 12192000"/>
              <a:gd name="connsiteY0" fmla="*/ 772510 h 772510"/>
              <a:gd name="connsiteX1" fmla="*/ 0 w 12192000"/>
              <a:gd name="connsiteY1" fmla="*/ 0 h 772510"/>
              <a:gd name="connsiteX2" fmla="*/ 12192000 w 12192000"/>
              <a:gd name="connsiteY2" fmla="*/ 772510 h 772510"/>
              <a:gd name="connsiteX3" fmla="*/ 0 w 12192000"/>
              <a:gd name="connsiteY3" fmla="*/ 772510 h 772510"/>
              <a:gd name="connsiteX0" fmla="*/ 0 w 12192000"/>
              <a:gd name="connsiteY0" fmla="*/ 599089 h 599089"/>
              <a:gd name="connsiteX1" fmla="*/ 0 w 12192000"/>
              <a:gd name="connsiteY1" fmla="*/ 0 h 599089"/>
              <a:gd name="connsiteX2" fmla="*/ 12192000 w 12192000"/>
              <a:gd name="connsiteY2" fmla="*/ 599089 h 599089"/>
              <a:gd name="connsiteX3" fmla="*/ 0 w 12192000"/>
              <a:gd name="connsiteY3" fmla="*/ 599089 h 599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99089">
                <a:moveTo>
                  <a:pt x="0" y="599089"/>
                </a:moveTo>
                <a:lnTo>
                  <a:pt x="0" y="0"/>
                </a:lnTo>
                <a:cubicBezTo>
                  <a:pt x="1762235" y="446690"/>
                  <a:pt x="9405006" y="436179"/>
                  <a:pt x="12192000" y="599089"/>
                </a:cubicBezTo>
                <a:lnTo>
                  <a:pt x="0" y="599089"/>
                </a:lnTo>
                <a:close/>
              </a:path>
            </a:pathLst>
          </a:custGeom>
          <a:solidFill>
            <a:srgbClr val="E922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5198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323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350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697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84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233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734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4CB7FD-1923-684B-8FA0-DBB2BD9A5526}" type="datetimeFigureOut">
              <a:rPr kumimoji="1" lang="zh-CN" altLang="en-US" smtClean="0"/>
              <a:t>2018/6/5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011C49-C0CB-6C4F-A707-B8DB44EE9B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51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857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800" advTm="2000">
        <p14:flythrough/>
      </p:transition>
    </mc:Choice>
    <mc:Fallback xmlns="">
      <p:transition spd="slow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/>
          <p:cNvSpPr/>
          <p:nvPr/>
        </p:nvSpPr>
        <p:spPr>
          <a:xfrm>
            <a:off x="2672326" y="3953442"/>
            <a:ext cx="1980356" cy="322730"/>
          </a:xfrm>
          <a:prstGeom prst="roundRect">
            <a:avLst/>
          </a:prstGeom>
          <a:solidFill>
            <a:srgbClr val="C01F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9" name="组 18"/>
          <p:cNvGrpSpPr/>
          <p:nvPr/>
        </p:nvGrpSpPr>
        <p:grpSpPr>
          <a:xfrm>
            <a:off x="7678270" y="1922928"/>
            <a:ext cx="2756647" cy="4935072"/>
            <a:chOff x="7678270" y="1922928"/>
            <a:chExt cx="2756647" cy="4935072"/>
          </a:xfrm>
        </p:grpSpPr>
        <p:sp>
          <p:nvSpPr>
            <p:cNvPr id="5" name="三角形 4"/>
            <p:cNvSpPr/>
            <p:nvPr/>
          </p:nvSpPr>
          <p:spPr>
            <a:xfrm>
              <a:off x="7678270" y="1922928"/>
              <a:ext cx="2756647" cy="4935072"/>
            </a:xfrm>
            <a:custGeom>
              <a:avLst/>
              <a:gdLst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35072 h 4935072"/>
                <a:gd name="connsiteX1" fmla="*/ 1378324 w 2756647"/>
                <a:gd name="connsiteY1" fmla="*/ 0 h 4935072"/>
                <a:gd name="connsiteX2" fmla="*/ 2756647 w 2756647"/>
                <a:gd name="connsiteY2" fmla="*/ 4935072 h 4935072"/>
                <a:gd name="connsiteX3" fmla="*/ 0 w 2756647"/>
                <a:gd name="connsiteY3" fmla="*/ 4935072 h 4935072"/>
                <a:gd name="connsiteX0" fmla="*/ 0 w 2756647"/>
                <a:gd name="connsiteY0" fmla="*/ 4935072 h 4935072"/>
                <a:gd name="connsiteX1" fmla="*/ 1378324 w 2756647"/>
                <a:gd name="connsiteY1" fmla="*/ 0 h 4935072"/>
                <a:gd name="connsiteX2" fmla="*/ 2756647 w 2756647"/>
                <a:gd name="connsiteY2" fmla="*/ 4935072 h 4935072"/>
                <a:gd name="connsiteX3" fmla="*/ 0 w 2756647"/>
                <a:gd name="connsiteY3" fmla="*/ 4935072 h 4935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6647" h="4935072">
                  <a:moveTo>
                    <a:pt x="0" y="4935072"/>
                  </a:moveTo>
                  <a:cubicBezTo>
                    <a:pt x="809064" y="3939989"/>
                    <a:pt x="1887071" y="2770093"/>
                    <a:pt x="1378324" y="0"/>
                  </a:cubicBezTo>
                  <a:cubicBezTo>
                    <a:pt x="1918447" y="1129553"/>
                    <a:pt x="2539253" y="2003613"/>
                    <a:pt x="2756647" y="4935072"/>
                  </a:cubicBezTo>
                  <a:lnTo>
                    <a:pt x="0" y="4935072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三角形 4"/>
            <p:cNvSpPr/>
            <p:nvPr/>
          </p:nvSpPr>
          <p:spPr>
            <a:xfrm>
              <a:off x="9413381" y="4840941"/>
              <a:ext cx="1021536" cy="2017059"/>
            </a:xfrm>
            <a:custGeom>
              <a:avLst/>
              <a:gdLst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35072 h 4935072"/>
                <a:gd name="connsiteX1" fmla="*/ 1378324 w 2756647"/>
                <a:gd name="connsiteY1" fmla="*/ 0 h 4935072"/>
                <a:gd name="connsiteX2" fmla="*/ 2756647 w 2756647"/>
                <a:gd name="connsiteY2" fmla="*/ 4935072 h 4935072"/>
                <a:gd name="connsiteX3" fmla="*/ 0 w 2756647"/>
                <a:gd name="connsiteY3" fmla="*/ 4935072 h 4935072"/>
                <a:gd name="connsiteX0" fmla="*/ 0 w 2756647"/>
                <a:gd name="connsiteY0" fmla="*/ 4935072 h 4935072"/>
                <a:gd name="connsiteX1" fmla="*/ 1378324 w 2756647"/>
                <a:gd name="connsiteY1" fmla="*/ 0 h 4935072"/>
                <a:gd name="connsiteX2" fmla="*/ 2756647 w 2756647"/>
                <a:gd name="connsiteY2" fmla="*/ 4935072 h 4935072"/>
                <a:gd name="connsiteX3" fmla="*/ 0 w 2756647"/>
                <a:gd name="connsiteY3" fmla="*/ 4935072 h 4935072"/>
                <a:gd name="connsiteX0" fmla="*/ 0 w 2756647"/>
                <a:gd name="connsiteY0" fmla="*/ 4898785 h 4898785"/>
                <a:gd name="connsiteX1" fmla="*/ 1922631 w 2756647"/>
                <a:gd name="connsiteY1" fmla="*/ 0 h 4898785"/>
                <a:gd name="connsiteX2" fmla="*/ 2756647 w 2756647"/>
                <a:gd name="connsiteY2" fmla="*/ 4898785 h 4898785"/>
                <a:gd name="connsiteX3" fmla="*/ 0 w 2756647"/>
                <a:gd name="connsiteY3" fmla="*/ 4898785 h 4898785"/>
                <a:gd name="connsiteX0" fmla="*/ 0 w 2756647"/>
                <a:gd name="connsiteY0" fmla="*/ 4898785 h 4898785"/>
                <a:gd name="connsiteX1" fmla="*/ 1922631 w 2756647"/>
                <a:gd name="connsiteY1" fmla="*/ 0 h 4898785"/>
                <a:gd name="connsiteX2" fmla="*/ 2756647 w 2756647"/>
                <a:gd name="connsiteY2" fmla="*/ 4898785 h 4898785"/>
                <a:gd name="connsiteX3" fmla="*/ 0 w 2756647"/>
                <a:gd name="connsiteY3" fmla="*/ 4898785 h 4898785"/>
                <a:gd name="connsiteX0" fmla="*/ 0 w 2756647"/>
                <a:gd name="connsiteY0" fmla="*/ 4898785 h 4898785"/>
                <a:gd name="connsiteX1" fmla="*/ 1922631 w 2756647"/>
                <a:gd name="connsiteY1" fmla="*/ 0 h 4898785"/>
                <a:gd name="connsiteX2" fmla="*/ 2756647 w 2756647"/>
                <a:gd name="connsiteY2" fmla="*/ 4898785 h 4898785"/>
                <a:gd name="connsiteX3" fmla="*/ 0 w 2756647"/>
                <a:gd name="connsiteY3" fmla="*/ 4898785 h 4898785"/>
                <a:gd name="connsiteX0" fmla="*/ 0 w 2756647"/>
                <a:gd name="connsiteY0" fmla="*/ 5443095 h 5443095"/>
                <a:gd name="connsiteX1" fmla="*/ 1704908 w 2756647"/>
                <a:gd name="connsiteY1" fmla="*/ 0 h 5443095"/>
                <a:gd name="connsiteX2" fmla="*/ 2756647 w 2756647"/>
                <a:gd name="connsiteY2" fmla="*/ 5443095 h 5443095"/>
                <a:gd name="connsiteX3" fmla="*/ 0 w 2756647"/>
                <a:gd name="connsiteY3" fmla="*/ 5443095 h 544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6647" h="5443095">
                  <a:moveTo>
                    <a:pt x="0" y="5443095"/>
                  </a:moveTo>
                  <a:cubicBezTo>
                    <a:pt x="809063" y="4085141"/>
                    <a:pt x="1524195" y="2189496"/>
                    <a:pt x="1704908" y="0"/>
                  </a:cubicBezTo>
                  <a:cubicBezTo>
                    <a:pt x="2245031" y="1129553"/>
                    <a:pt x="2539253" y="2511636"/>
                    <a:pt x="2756647" y="5443095"/>
                  </a:cubicBezTo>
                  <a:lnTo>
                    <a:pt x="0" y="5443095"/>
                  </a:lnTo>
                  <a:close/>
                </a:path>
              </a:pathLst>
            </a:custGeom>
            <a:solidFill>
              <a:srgbClr val="C01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7" name="三角形 4"/>
          <p:cNvSpPr/>
          <p:nvPr/>
        </p:nvSpPr>
        <p:spPr>
          <a:xfrm>
            <a:off x="10730753" y="4840941"/>
            <a:ext cx="300317" cy="2017059"/>
          </a:xfrm>
          <a:custGeom>
            <a:avLst/>
            <a:gdLst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35072 h 4935072"/>
              <a:gd name="connsiteX1" fmla="*/ 1378324 w 2756647"/>
              <a:gd name="connsiteY1" fmla="*/ 0 h 4935072"/>
              <a:gd name="connsiteX2" fmla="*/ 2756647 w 2756647"/>
              <a:gd name="connsiteY2" fmla="*/ 4935072 h 4935072"/>
              <a:gd name="connsiteX3" fmla="*/ 0 w 2756647"/>
              <a:gd name="connsiteY3" fmla="*/ 4935072 h 4935072"/>
              <a:gd name="connsiteX0" fmla="*/ 0 w 2756647"/>
              <a:gd name="connsiteY0" fmla="*/ 4935072 h 4935072"/>
              <a:gd name="connsiteX1" fmla="*/ 1378324 w 2756647"/>
              <a:gd name="connsiteY1" fmla="*/ 0 h 4935072"/>
              <a:gd name="connsiteX2" fmla="*/ 2756647 w 2756647"/>
              <a:gd name="connsiteY2" fmla="*/ 4935072 h 4935072"/>
              <a:gd name="connsiteX3" fmla="*/ 0 w 2756647"/>
              <a:gd name="connsiteY3" fmla="*/ 4935072 h 4935072"/>
              <a:gd name="connsiteX0" fmla="*/ 0 w 2756647"/>
              <a:gd name="connsiteY0" fmla="*/ 4898785 h 4898785"/>
              <a:gd name="connsiteX1" fmla="*/ 1922631 w 2756647"/>
              <a:gd name="connsiteY1" fmla="*/ 0 h 4898785"/>
              <a:gd name="connsiteX2" fmla="*/ 2756647 w 2756647"/>
              <a:gd name="connsiteY2" fmla="*/ 4898785 h 4898785"/>
              <a:gd name="connsiteX3" fmla="*/ 0 w 2756647"/>
              <a:gd name="connsiteY3" fmla="*/ 4898785 h 4898785"/>
              <a:gd name="connsiteX0" fmla="*/ 0 w 2756647"/>
              <a:gd name="connsiteY0" fmla="*/ 4898785 h 4898785"/>
              <a:gd name="connsiteX1" fmla="*/ 1922631 w 2756647"/>
              <a:gd name="connsiteY1" fmla="*/ 0 h 4898785"/>
              <a:gd name="connsiteX2" fmla="*/ 2756647 w 2756647"/>
              <a:gd name="connsiteY2" fmla="*/ 4898785 h 4898785"/>
              <a:gd name="connsiteX3" fmla="*/ 0 w 2756647"/>
              <a:gd name="connsiteY3" fmla="*/ 4898785 h 4898785"/>
              <a:gd name="connsiteX0" fmla="*/ 0 w 2756647"/>
              <a:gd name="connsiteY0" fmla="*/ 4898785 h 4898785"/>
              <a:gd name="connsiteX1" fmla="*/ 1922631 w 2756647"/>
              <a:gd name="connsiteY1" fmla="*/ 0 h 4898785"/>
              <a:gd name="connsiteX2" fmla="*/ 2756647 w 2756647"/>
              <a:gd name="connsiteY2" fmla="*/ 4898785 h 4898785"/>
              <a:gd name="connsiteX3" fmla="*/ 0 w 2756647"/>
              <a:gd name="connsiteY3" fmla="*/ 4898785 h 4898785"/>
              <a:gd name="connsiteX0" fmla="*/ 0 w 2756647"/>
              <a:gd name="connsiteY0" fmla="*/ 5443095 h 5443095"/>
              <a:gd name="connsiteX1" fmla="*/ 1704908 w 2756647"/>
              <a:gd name="connsiteY1" fmla="*/ 0 h 5443095"/>
              <a:gd name="connsiteX2" fmla="*/ 2756647 w 2756647"/>
              <a:gd name="connsiteY2" fmla="*/ 5443095 h 5443095"/>
              <a:gd name="connsiteX3" fmla="*/ 0 w 2756647"/>
              <a:gd name="connsiteY3" fmla="*/ 5443095 h 5443095"/>
              <a:gd name="connsiteX0" fmla="*/ 0 w 3358096"/>
              <a:gd name="connsiteY0" fmla="*/ 5443095 h 5443095"/>
              <a:gd name="connsiteX1" fmla="*/ 1704908 w 3358096"/>
              <a:gd name="connsiteY1" fmla="*/ 0 h 5443095"/>
              <a:gd name="connsiteX2" fmla="*/ 3358096 w 3358096"/>
              <a:gd name="connsiteY2" fmla="*/ 5443095 h 5443095"/>
              <a:gd name="connsiteX3" fmla="*/ 0 w 3358096"/>
              <a:gd name="connsiteY3" fmla="*/ 5443095 h 5443095"/>
              <a:gd name="connsiteX0" fmla="*/ 0 w 3358096"/>
              <a:gd name="connsiteY0" fmla="*/ 5443095 h 5443095"/>
              <a:gd name="connsiteX1" fmla="*/ 1704908 w 3358096"/>
              <a:gd name="connsiteY1" fmla="*/ 0 h 5443095"/>
              <a:gd name="connsiteX2" fmla="*/ 3358096 w 3358096"/>
              <a:gd name="connsiteY2" fmla="*/ 5443095 h 5443095"/>
              <a:gd name="connsiteX3" fmla="*/ 0 w 3358096"/>
              <a:gd name="connsiteY3" fmla="*/ 5443095 h 5443095"/>
              <a:gd name="connsiteX0" fmla="*/ 0 w 3358096"/>
              <a:gd name="connsiteY0" fmla="*/ 5443095 h 5443095"/>
              <a:gd name="connsiteX1" fmla="*/ 1704908 w 3358096"/>
              <a:gd name="connsiteY1" fmla="*/ 0 h 5443095"/>
              <a:gd name="connsiteX2" fmla="*/ 3358096 w 3358096"/>
              <a:gd name="connsiteY2" fmla="*/ 5443095 h 5443095"/>
              <a:gd name="connsiteX3" fmla="*/ 0 w 3358096"/>
              <a:gd name="connsiteY3" fmla="*/ 5443095 h 544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8096" h="5443095">
                <a:moveTo>
                  <a:pt x="0" y="5443095"/>
                </a:moveTo>
                <a:cubicBezTo>
                  <a:pt x="1260160" y="4484302"/>
                  <a:pt x="2426369" y="2516080"/>
                  <a:pt x="1704908" y="0"/>
                </a:cubicBezTo>
                <a:cubicBezTo>
                  <a:pt x="2245031" y="1129553"/>
                  <a:pt x="3140702" y="2511636"/>
                  <a:pt x="3358096" y="5443095"/>
                </a:cubicBezTo>
                <a:lnTo>
                  <a:pt x="0" y="5443095"/>
                </a:lnTo>
                <a:close/>
              </a:path>
            </a:pathLst>
          </a:custGeom>
          <a:solidFill>
            <a:srgbClr val="4644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三角形 4"/>
          <p:cNvSpPr/>
          <p:nvPr/>
        </p:nvSpPr>
        <p:spPr>
          <a:xfrm flipV="1">
            <a:off x="8606558" y="-26894"/>
            <a:ext cx="2060650" cy="5378823"/>
          </a:xfrm>
          <a:custGeom>
            <a:avLst/>
            <a:gdLst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35072 h 4935072"/>
              <a:gd name="connsiteX1" fmla="*/ 1378324 w 2756647"/>
              <a:gd name="connsiteY1" fmla="*/ 0 h 4935072"/>
              <a:gd name="connsiteX2" fmla="*/ 2756647 w 2756647"/>
              <a:gd name="connsiteY2" fmla="*/ 4935072 h 4935072"/>
              <a:gd name="connsiteX3" fmla="*/ 0 w 2756647"/>
              <a:gd name="connsiteY3" fmla="*/ 4935072 h 4935072"/>
              <a:gd name="connsiteX0" fmla="*/ 0 w 2756647"/>
              <a:gd name="connsiteY0" fmla="*/ 4935072 h 4935072"/>
              <a:gd name="connsiteX1" fmla="*/ 1378324 w 2756647"/>
              <a:gd name="connsiteY1" fmla="*/ 0 h 4935072"/>
              <a:gd name="connsiteX2" fmla="*/ 2756647 w 2756647"/>
              <a:gd name="connsiteY2" fmla="*/ 4935072 h 4935072"/>
              <a:gd name="connsiteX3" fmla="*/ 0 w 2756647"/>
              <a:gd name="connsiteY3" fmla="*/ 4935072 h 4935072"/>
              <a:gd name="connsiteX0" fmla="*/ 0 w 2987298"/>
              <a:gd name="connsiteY0" fmla="*/ 8429864 h 8429864"/>
              <a:gd name="connsiteX1" fmla="*/ 2795763 w 2987298"/>
              <a:gd name="connsiteY1" fmla="*/ 0 h 8429864"/>
              <a:gd name="connsiteX2" fmla="*/ 2756647 w 2987298"/>
              <a:gd name="connsiteY2" fmla="*/ 8429864 h 8429864"/>
              <a:gd name="connsiteX3" fmla="*/ 0 w 2987298"/>
              <a:gd name="connsiteY3" fmla="*/ 8429864 h 8429864"/>
              <a:gd name="connsiteX0" fmla="*/ 0 w 4845718"/>
              <a:gd name="connsiteY0" fmla="*/ 8408684 h 8429864"/>
              <a:gd name="connsiteX1" fmla="*/ 4654183 w 4845718"/>
              <a:gd name="connsiteY1" fmla="*/ 0 h 8429864"/>
              <a:gd name="connsiteX2" fmla="*/ 4615067 w 4845718"/>
              <a:gd name="connsiteY2" fmla="*/ 8429864 h 8429864"/>
              <a:gd name="connsiteX3" fmla="*/ 0 w 4845718"/>
              <a:gd name="connsiteY3" fmla="*/ 8408684 h 8429864"/>
              <a:gd name="connsiteX0" fmla="*/ 0 w 4712743"/>
              <a:gd name="connsiteY0" fmla="*/ 8408684 h 8429864"/>
              <a:gd name="connsiteX1" fmla="*/ 4654183 w 4712743"/>
              <a:gd name="connsiteY1" fmla="*/ 0 h 8429864"/>
              <a:gd name="connsiteX2" fmla="*/ 2032176 w 4712743"/>
              <a:gd name="connsiteY2" fmla="*/ 8429864 h 8429864"/>
              <a:gd name="connsiteX3" fmla="*/ 0 w 4712743"/>
              <a:gd name="connsiteY3" fmla="*/ 8408684 h 8429864"/>
              <a:gd name="connsiteX0" fmla="*/ 0 w 4727753"/>
              <a:gd name="connsiteY0" fmla="*/ 8408684 h 8429864"/>
              <a:gd name="connsiteX1" fmla="*/ 4654183 w 4727753"/>
              <a:gd name="connsiteY1" fmla="*/ 0 h 8429864"/>
              <a:gd name="connsiteX2" fmla="*/ 2032176 w 4727753"/>
              <a:gd name="connsiteY2" fmla="*/ 8429864 h 8429864"/>
              <a:gd name="connsiteX3" fmla="*/ 0 w 4727753"/>
              <a:gd name="connsiteY3" fmla="*/ 8408684 h 8429864"/>
              <a:gd name="connsiteX0" fmla="*/ 0 w 4727753"/>
              <a:gd name="connsiteY0" fmla="*/ 8408684 h 8429864"/>
              <a:gd name="connsiteX1" fmla="*/ 4654183 w 4727753"/>
              <a:gd name="connsiteY1" fmla="*/ 0 h 8429864"/>
              <a:gd name="connsiteX2" fmla="*/ 2032176 w 4727753"/>
              <a:gd name="connsiteY2" fmla="*/ 8429864 h 8429864"/>
              <a:gd name="connsiteX3" fmla="*/ 0 w 4727753"/>
              <a:gd name="connsiteY3" fmla="*/ 8408684 h 8429864"/>
              <a:gd name="connsiteX0" fmla="*/ 0 w 4758556"/>
              <a:gd name="connsiteY0" fmla="*/ 8408684 h 8429864"/>
              <a:gd name="connsiteX1" fmla="*/ 4654183 w 4758556"/>
              <a:gd name="connsiteY1" fmla="*/ 0 h 8429864"/>
              <a:gd name="connsiteX2" fmla="*/ 2032176 w 4758556"/>
              <a:gd name="connsiteY2" fmla="*/ 8429864 h 8429864"/>
              <a:gd name="connsiteX3" fmla="*/ 0 w 4758556"/>
              <a:gd name="connsiteY3" fmla="*/ 8408684 h 8429864"/>
              <a:gd name="connsiteX0" fmla="*/ 0 w 4750098"/>
              <a:gd name="connsiteY0" fmla="*/ 8408684 h 8429864"/>
              <a:gd name="connsiteX1" fmla="*/ 4654183 w 4750098"/>
              <a:gd name="connsiteY1" fmla="*/ 0 h 8429864"/>
              <a:gd name="connsiteX2" fmla="*/ 1748687 w 4750098"/>
              <a:gd name="connsiteY2" fmla="*/ 8429864 h 8429864"/>
              <a:gd name="connsiteX3" fmla="*/ 0 w 4750098"/>
              <a:gd name="connsiteY3" fmla="*/ 8408684 h 8429864"/>
              <a:gd name="connsiteX0" fmla="*/ 0 w 4761196"/>
              <a:gd name="connsiteY0" fmla="*/ 8408684 h 8429864"/>
              <a:gd name="connsiteX1" fmla="*/ 4654183 w 4761196"/>
              <a:gd name="connsiteY1" fmla="*/ 0 h 8429864"/>
              <a:gd name="connsiteX2" fmla="*/ 1748687 w 4761196"/>
              <a:gd name="connsiteY2" fmla="*/ 8429864 h 8429864"/>
              <a:gd name="connsiteX3" fmla="*/ 0 w 4761196"/>
              <a:gd name="connsiteY3" fmla="*/ 8408684 h 8429864"/>
              <a:gd name="connsiteX0" fmla="*/ 0 w 4750597"/>
              <a:gd name="connsiteY0" fmla="*/ 8408684 h 8472225"/>
              <a:gd name="connsiteX1" fmla="*/ 4654183 w 4750597"/>
              <a:gd name="connsiteY1" fmla="*/ 0 h 8472225"/>
              <a:gd name="connsiteX2" fmla="*/ 1402201 w 4750597"/>
              <a:gd name="connsiteY2" fmla="*/ 8472225 h 8472225"/>
              <a:gd name="connsiteX3" fmla="*/ 0 w 4750597"/>
              <a:gd name="connsiteY3" fmla="*/ 8408684 h 8472225"/>
              <a:gd name="connsiteX0" fmla="*/ 0 w 4782096"/>
              <a:gd name="connsiteY0" fmla="*/ 8451046 h 8472225"/>
              <a:gd name="connsiteX1" fmla="*/ 4685682 w 4782096"/>
              <a:gd name="connsiteY1" fmla="*/ 0 h 8472225"/>
              <a:gd name="connsiteX2" fmla="*/ 1433700 w 4782096"/>
              <a:gd name="connsiteY2" fmla="*/ 8472225 h 8472225"/>
              <a:gd name="connsiteX3" fmla="*/ 0 w 4782096"/>
              <a:gd name="connsiteY3" fmla="*/ 8451046 h 8472225"/>
              <a:gd name="connsiteX0" fmla="*/ 0 w 4785565"/>
              <a:gd name="connsiteY0" fmla="*/ 8451046 h 8472225"/>
              <a:gd name="connsiteX1" fmla="*/ 4685682 w 4785565"/>
              <a:gd name="connsiteY1" fmla="*/ 0 h 8472225"/>
              <a:gd name="connsiteX2" fmla="*/ 1433700 w 4785565"/>
              <a:gd name="connsiteY2" fmla="*/ 8472225 h 8472225"/>
              <a:gd name="connsiteX3" fmla="*/ 0 w 4785565"/>
              <a:gd name="connsiteY3" fmla="*/ 8451046 h 8472225"/>
              <a:gd name="connsiteX0" fmla="*/ 0 w 4785565"/>
              <a:gd name="connsiteY0" fmla="*/ 8451046 h 8472225"/>
              <a:gd name="connsiteX1" fmla="*/ 4685682 w 4785565"/>
              <a:gd name="connsiteY1" fmla="*/ 0 h 8472225"/>
              <a:gd name="connsiteX2" fmla="*/ 1433700 w 4785565"/>
              <a:gd name="connsiteY2" fmla="*/ 8472225 h 8472225"/>
              <a:gd name="connsiteX3" fmla="*/ 0 w 4785565"/>
              <a:gd name="connsiteY3" fmla="*/ 8451046 h 8472225"/>
              <a:gd name="connsiteX0" fmla="*/ 0 w 4826909"/>
              <a:gd name="connsiteY0" fmla="*/ 8451046 h 8472225"/>
              <a:gd name="connsiteX1" fmla="*/ 4685682 w 4826909"/>
              <a:gd name="connsiteY1" fmla="*/ 0 h 8472225"/>
              <a:gd name="connsiteX2" fmla="*/ 1433700 w 4826909"/>
              <a:gd name="connsiteY2" fmla="*/ 8472225 h 8472225"/>
              <a:gd name="connsiteX3" fmla="*/ 0 w 4826909"/>
              <a:gd name="connsiteY3" fmla="*/ 8451046 h 8472225"/>
              <a:gd name="connsiteX0" fmla="*/ 0 w 4826909"/>
              <a:gd name="connsiteY0" fmla="*/ 8451046 h 8472225"/>
              <a:gd name="connsiteX1" fmla="*/ 4685682 w 4826909"/>
              <a:gd name="connsiteY1" fmla="*/ 0 h 8472225"/>
              <a:gd name="connsiteX2" fmla="*/ 1433700 w 4826909"/>
              <a:gd name="connsiteY2" fmla="*/ 8472225 h 8472225"/>
              <a:gd name="connsiteX3" fmla="*/ 0 w 4826909"/>
              <a:gd name="connsiteY3" fmla="*/ 8451046 h 8472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909" h="8472225">
                <a:moveTo>
                  <a:pt x="0" y="8451046"/>
                </a:moveTo>
                <a:cubicBezTo>
                  <a:pt x="1376041" y="6799366"/>
                  <a:pt x="4312469" y="3257247"/>
                  <a:pt x="4685682" y="0"/>
                </a:cubicBezTo>
                <a:cubicBezTo>
                  <a:pt x="5509296" y="1468443"/>
                  <a:pt x="2507753" y="7341113"/>
                  <a:pt x="1433700" y="8472225"/>
                </a:cubicBezTo>
                <a:lnTo>
                  <a:pt x="0" y="8451046"/>
                </a:lnTo>
                <a:close/>
              </a:path>
            </a:pathLst>
          </a:custGeom>
          <a:solidFill>
            <a:srgbClr val="E922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六边形 8"/>
          <p:cNvSpPr/>
          <p:nvPr/>
        </p:nvSpPr>
        <p:spPr>
          <a:xfrm>
            <a:off x="455643" y="189302"/>
            <a:ext cx="529057" cy="456084"/>
          </a:xfrm>
          <a:prstGeom prst="hexagon">
            <a:avLst/>
          </a:prstGeom>
          <a:solidFill>
            <a:srgbClr val="E922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84700" y="201900"/>
            <a:ext cx="13131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某某企业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11854" y="2595208"/>
            <a:ext cx="70807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红色实用工作汇报</a:t>
            </a:r>
            <a:r>
              <a:rPr kumimoji="1"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PPT</a:t>
            </a:r>
            <a:endParaRPr kumimoji="1"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1854" y="2007339"/>
            <a:ext cx="4495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>
                <a:solidFill>
                  <a:srgbClr val="C01F27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BUSSINESS</a:t>
            </a:r>
            <a:r>
              <a:rPr kumimoji="1" lang="zh-CN" altLang="en-US" sz="3600" dirty="0">
                <a:solidFill>
                  <a:srgbClr val="C01F27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3600" dirty="0">
                <a:solidFill>
                  <a:srgbClr val="C01F27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REPORT</a:t>
            </a:r>
            <a:endParaRPr kumimoji="1" lang="zh-CN" altLang="en-US" sz="3600" dirty="0">
              <a:solidFill>
                <a:srgbClr val="C01F27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26042" y="3953442"/>
            <a:ext cx="1458253" cy="322730"/>
          </a:xfrm>
          <a:prstGeom prst="roundRect">
            <a:avLst/>
          </a:prstGeom>
          <a:solidFill>
            <a:srgbClr val="C01F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26042" y="3976307"/>
            <a:ext cx="16209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汇报人：</a:t>
            </a:r>
            <a:r>
              <a:rPr kumimoji="1" lang="en-US" altLang="zh-CN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XXXX</a:t>
            </a:r>
            <a:endParaRPr kumimoji="1" lang="zh-CN" altLang="en-US" sz="12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762771" y="3976307"/>
            <a:ext cx="20826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汇报时间：</a:t>
            </a:r>
            <a:r>
              <a:rPr kumimoji="1" lang="en-US" altLang="zh-CN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2018/11/05</a:t>
            </a:r>
            <a:endParaRPr kumimoji="1" lang="zh-CN" altLang="en-US" sz="12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09830" y="258394"/>
            <a:ext cx="620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b="1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LOGO</a:t>
            </a:r>
            <a:endParaRPr kumimoji="1" lang="zh-CN" altLang="en-US" sz="1200" b="1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pic>
        <p:nvPicPr>
          <p:cNvPr id="20" name="Two Steps From Hell - Victory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2629" y="-88578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823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2000">
        <p14:vortex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2" decel="50000" fill="hold" grpId="0" nodeType="withEffect">
                                  <p:stCondLst>
                                    <p:cond delay="4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400"/>
                            </p:stCondLst>
                            <p:childTnLst>
                              <p:par>
                                <p:cTn id="3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600"/>
                            </p:stCondLst>
                            <p:childTnLst>
                              <p:par>
                                <p:cTn id="3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16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 animBg="1"/>
      <p:bldP spid="14" grpId="0"/>
      <p:bldP spid="15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C45C4ADC-4A84-40C8-A1FF-B3BF8F4F181C}"/>
              </a:ext>
            </a:extLst>
          </p:cNvPr>
          <p:cNvSpPr/>
          <p:nvPr/>
        </p:nvSpPr>
        <p:spPr bwMode="auto">
          <a:xfrm rot="705091">
            <a:off x="8917973" y="2117038"/>
            <a:ext cx="273451" cy="277472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文本框 46">
            <a:extLst>
              <a:ext uri="{FF2B5EF4-FFF2-40B4-BE49-F238E27FC236}">
                <a16:creationId xmlns:a16="http://schemas.microsoft.com/office/drawing/2014/main" id="{F18089D6-2CD6-4FE7-A0CC-33434E49F1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16086" y="2068782"/>
            <a:ext cx="1369531" cy="3154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8543" tIns="34272" rIns="68543" bIns="34272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添加文字内容</a:t>
            </a:r>
          </a:p>
        </p:txBody>
      </p:sp>
      <p:grpSp>
        <p:nvGrpSpPr>
          <p:cNvPr id="55" name="组 54"/>
          <p:cNvGrpSpPr/>
          <p:nvPr/>
        </p:nvGrpSpPr>
        <p:grpSpPr>
          <a:xfrm>
            <a:off x="965778" y="1065459"/>
            <a:ext cx="10260443" cy="4692660"/>
            <a:chOff x="965778" y="1065459"/>
            <a:chExt cx="10260443" cy="4692660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F1C850A1-27FD-4E63-A660-E8C1364BC384}"/>
                </a:ext>
              </a:extLst>
            </p:cNvPr>
            <p:cNvSpPr/>
            <p:nvPr/>
          </p:nvSpPr>
          <p:spPr bwMode="auto">
            <a:xfrm rot="351052">
              <a:off x="1743906" y="4823398"/>
              <a:ext cx="273451" cy="281494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43" tIns="34272" rIns="68543" bIns="34272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40FAC078-9339-4BD5-95FD-AA10FF741FD9}"/>
                </a:ext>
              </a:extLst>
            </p:cNvPr>
            <p:cNvSpPr/>
            <p:nvPr/>
          </p:nvSpPr>
          <p:spPr bwMode="auto">
            <a:xfrm rot="285728">
              <a:off x="2501929" y="4073419"/>
              <a:ext cx="273451" cy="279482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43" tIns="34272" rIns="68543" bIns="34272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52DD723E-C0C5-409D-B48F-CCE069EB2D70}"/>
                </a:ext>
              </a:extLst>
            </p:cNvPr>
            <p:cNvSpPr/>
            <p:nvPr/>
          </p:nvSpPr>
          <p:spPr bwMode="auto">
            <a:xfrm rot="20925770">
              <a:off x="3503242" y="3486304"/>
              <a:ext cx="273451" cy="281494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43" tIns="34272" rIns="68543" bIns="34272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474855E-ED0A-4728-84F0-47B078BA5937}"/>
                </a:ext>
              </a:extLst>
            </p:cNvPr>
            <p:cNvSpPr/>
            <p:nvPr/>
          </p:nvSpPr>
          <p:spPr bwMode="auto">
            <a:xfrm rot="21146216">
              <a:off x="4265285" y="4260411"/>
              <a:ext cx="273451" cy="281494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43" tIns="34272" rIns="68543" bIns="34272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7C115B29-D194-4285-A3CF-3A29D53BEAC8}"/>
                </a:ext>
              </a:extLst>
            </p:cNvPr>
            <p:cNvSpPr/>
            <p:nvPr/>
          </p:nvSpPr>
          <p:spPr bwMode="auto">
            <a:xfrm rot="372077">
              <a:off x="6082930" y="3801978"/>
              <a:ext cx="273451" cy="281494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43" tIns="34272" rIns="68543" bIns="34272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0750BF7-1391-49AF-B353-57E0CB6683DC}"/>
                </a:ext>
              </a:extLst>
            </p:cNvPr>
            <p:cNvSpPr/>
            <p:nvPr/>
          </p:nvSpPr>
          <p:spPr bwMode="auto">
            <a:xfrm rot="444650">
              <a:off x="6957571" y="3323439"/>
              <a:ext cx="273451" cy="279484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43" tIns="34272" rIns="68543" bIns="34272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123096E3-6C14-4F54-911B-E35057FEDAA0}"/>
                </a:ext>
              </a:extLst>
            </p:cNvPr>
            <p:cNvSpPr/>
            <p:nvPr/>
          </p:nvSpPr>
          <p:spPr bwMode="auto">
            <a:xfrm rot="411978">
              <a:off x="7625114" y="2714207"/>
              <a:ext cx="273451" cy="279482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43" tIns="34272" rIns="68543" bIns="34272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E962444F-3086-416C-969B-6EF88EBC6C24}"/>
                </a:ext>
              </a:extLst>
            </p:cNvPr>
            <p:cNvSpPr/>
            <p:nvPr/>
          </p:nvSpPr>
          <p:spPr bwMode="auto">
            <a:xfrm rot="1654378">
              <a:off x="10084161" y="1453517"/>
              <a:ext cx="271441" cy="281494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43" tIns="34272" rIns="68543" bIns="34272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" name="文本框 30">
              <a:extLst>
                <a:ext uri="{FF2B5EF4-FFF2-40B4-BE49-F238E27FC236}">
                  <a16:creationId xmlns:a16="http://schemas.microsoft.com/office/drawing/2014/main" id="{DAD77DF5-E007-47FD-9A40-584B62C6DD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8872" y="5442684"/>
              <a:ext cx="656195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3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12" name="文本框 31">
              <a:extLst>
                <a:ext uri="{FF2B5EF4-FFF2-40B4-BE49-F238E27FC236}">
                  <a16:creationId xmlns:a16="http://schemas.microsoft.com/office/drawing/2014/main" id="{F8EC665F-C4A2-4A6E-979F-F305BBF7A9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24990" y="5442684"/>
              <a:ext cx="656195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4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13" name="文本框 32">
              <a:extLst>
                <a:ext uri="{FF2B5EF4-FFF2-40B4-BE49-F238E27FC236}">
                  <a16:creationId xmlns:a16="http://schemas.microsoft.com/office/drawing/2014/main" id="{A726693D-4791-4AC2-B114-F1CFDCD88C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185" y="5442684"/>
              <a:ext cx="656195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5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14" name="文本框 33">
              <a:extLst>
                <a:ext uri="{FF2B5EF4-FFF2-40B4-BE49-F238E27FC236}">
                  <a16:creationId xmlns:a16="http://schemas.microsoft.com/office/drawing/2014/main" id="{A9494D7F-8374-42B3-95BA-87E8230E9F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4059" y="5442684"/>
              <a:ext cx="656195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6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15" name="文本框 34">
              <a:extLst>
                <a:ext uri="{FF2B5EF4-FFF2-40B4-BE49-F238E27FC236}">
                  <a16:creationId xmlns:a16="http://schemas.microsoft.com/office/drawing/2014/main" id="{84E5B4EF-223F-4F9E-93BC-6EC200FEFC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32130" y="5442684"/>
              <a:ext cx="656195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8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16" name="文本框 35">
              <a:extLst>
                <a:ext uri="{FF2B5EF4-FFF2-40B4-BE49-F238E27FC236}">
                  <a16:creationId xmlns:a16="http://schemas.microsoft.com/office/drawing/2014/main" id="{D6597E25-F3C1-4E38-B281-C1A69F5E26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42963" y="5442684"/>
              <a:ext cx="656195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9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17" name="文本框 36">
              <a:extLst>
                <a:ext uri="{FF2B5EF4-FFF2-40B4-BE49-F238E27FC236}">
                  <a16:creationId xmlns:a16="http://schemas.microsoft.com/office/drawing/2014/main" id="{BBBD0DD5-449F-4089-8485-0CE3BF5D88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00986" y="5442684"/>
              <a:ext cx="763596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10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18" name="文本框 37">
              <a:extLst>
                <a:ext uri="{FF2B5EF4-FFF2-40B4-BE49-F238E27FC236}">
                  <a16:creationId xmlns:a16="http://schemas.microsoft.com/office/drawing/2014/main" id="{90C889CC-7B4B-487A-965F-F17694344D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97866" y="5442684"/>
              <a:ext cx="763596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11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19" name="文本框 38">
              <a:extLst>
                <a:ext uri="{FF2B5EF4-FFF2-40B4-BE49-F238E27FC236}">
                  <a16:creationId xmlns:a16="http://schemas.microsoft.com/office/drawing/2014/main" id="{4A0BCBE4-AFC9-4C13-BA4D-6226F1D9B4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71564" y="5442684"/>
              <a:ext cx="763596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12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20" name="文本框 39">
              <a:extLst>
                <a:ext uri="{FF2B5EF4-FFF2-40B4-BE49-F238E27FC236}">
                  <a16:creationId xmlns:a16="http://schemas.microsoft.com/office/drawing/2014/main" id="{8A30B373-F541-4464-8C92-B013A501BA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8158" y="4761068"/>
              <a:ext cx="1369531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添加文字内容</a:t>
              </a:r>
            </a:p>
          </p:txBody>
        </p:sp>
        <p:sp>
          <p:nvSpPr>
            <p:cNvPr id="21" name="文本框 40">
              <a:extLst>
                <a:ext uri="{FF2B5EF4-FFF2-40B4-BE49-F238E27FC236}">
                  <a16:creationId xmlns:a16="http://schemas.microsoft.com/office/drawing/2014/main" id="{ED5A4029-8D56-4F44-9A8B-9E0008413B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5778" y="4063365"/>
              <a:ext cx="1369531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添加文字内容</a:t>
              </a:r>
            </a:p>
          </p:txBody>
        </p:sp>
        <p:sp>
          <p:nvSpPr>
            <p:cNvPr id="22" name="文本框 41">
              <a:extLst>
                <a:ext uri="{FF2B5EF4-FFF2-40B4-BE49-F238E27FC236}">
                  <a16:creationId xmlns:a16="http://schemas.microsoft.com/office/drawing/2014/main" id="{79F545F4-15F2-4D40-B267-0FEC469079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2852" y="3078138"/>
              <a:ext cx="1369531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添加文字内容</a:t>
              </a:r>
            </a:p>
          </p:txBody>
        </p:sp>
        <p:sp>
          <p:nvSpPr>
            <p:cNvPr id="23" name="文本框 42">
              <a:extLst>
                <a:ext uri="{FF2B5EF4-FFF2-40B4-BE49-F238E27FC236}">
                  <a16:creationId xmlns:a16="http://schemas.microsoft.com/office/drawing/2014/main" id="{15462615-8D63-4AAE-B419-ACCEB30B2C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86870" y="3894469"/>
              <a:ext cx="1369531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添加文字内容</a:t>
              </a:r>
            </a:p>
          </p:txBody>
        </p:sp>
        <p:sp>
          <p:nvSpPr>
            <p:cNvPr id="24" name="文本框 43">
              <a:extLst>
                <a:ext uri="{FF2B5EF4-FFF2-40B4-BE49-F238E27FC236}">
                  <a16:creationId xmlns:a16="http://schemas.microsoft.com/office/drawing/2014/main" id="{107D87AC-1B8B-4036-81B3-34ECE5837D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10670" y="3749701"/>
              <a:ext cx="1369531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添加文字内容</a:t>
              </a:r>
            </a:p>
          </p:txBody>
        </p:sp>
        <p:sp>
          <p:nvSpPr>
            <p:cNvPr id="25" name="文本框 44">
              <a:extLst>
                <a:ext uri="{FF2B5EF4-FFF2-40B4-BE49-F238E27FC236}">
                  <a16:creationId xmlns:a16="http://schemas.microsoft.com/office/drawing/2014/main" id="{AE21D6AC-540E-4D59-A96C-BD87A90D34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87321" y="3299311"/>
              <a:ext cx="1369531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添加文字内容</a:t>
              </a:r>
            </a:p>
          </p:txBody>
        </p:sp>
        <p:sp>
          <p:nvSpPr>
            <p:cNvPr id="26" name="文本框 45">
              <a:extLst>
                <a:ext uri="{FF2B5EF4-FFF2-40B4-BE49-F238E27FC236}">
                  <a16:creationId xmlns:a16="http://schemas.microsoft.com/office/drawing/2014/main" id="{187E51EB-0B6D-4468-8E53-38879B11E6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21215" y="2694101"/>
              <a:ext cx="1369531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添加文字内容</a:t>
              </a:r>
            </a:p>
          </p:txBody>
        </p:sp>
        <p:cxnSp>
          <p:nvCxnSpPr>
            <p:cNvPr id="28" name="直接连接符 162">
              <a:extLst>
                <a:ext uri="{FF2B5EF4-FFF2-40B4-BE49-F238E27FC236}">
                  <a16:creationId xmlns:a16="http://schemas.microsoft.com/office/drawing/2014/main" id="{B3474F29-AC28-4C67-8A10-B0BAA2010B02}"/>
                </a:ext>
              </a:extLst>
            </p:cNvPr>
            <p:cNvCxnSpPr/>
            <p:nvPr/>
          </p:nvCxnSpPr>
          <p:spPr>
            <a:xfrm flipV="1">
              <a:off x="1987198" y="4304646"/>
              <a:ext cx="546902" cy="57103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163">
              <a:extLst>
                <a:ext uri="{FF2B5EF4-FFF2-40B4-BE49-F238E27FC236}">
                  <a16:creationId xmlns:a16="http://schemas.microsoft.com/office/drawing/2014/main" id="{BF6A672E-9F39-4A28-800B-3D9F89514156}"/>
                </a:ext>
              </a:extLst>
            </p:cNvPr>
            <p:cNvCxnSpPr/>
            <p:nvPr/>
          </p:nvCxnSpPr>
          <p:spPr>
            <a:xfrm flipV="1">
              <a:off x="2743209" y="3653189"/>
              <a:ext cx="764054" cy="46848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164">
              <a:extLst>
                <a:ext uri="{FF2B5EF4-FFF2-40B4-BE49-F238E27FC236}">
                  <a16:creationId xmlns:a16="http://schemas.microsoft.com/office/drawing/2014/main" id="{C72D6DBA-7D24-41AF-AB09-E6E45E26C7FA}"/>
                </a:ext>
              </a:extLst>
            </p:cNvPr>
            <p:cNvCxnSpPr/>
            <p:nvPr/>
          </p:nvCxnSpPr>
          <p:spPr>
            <a:xfrm>
              <a:off x="3754575" y="3705466"/>
              <a:ext cx="538859" cy="611243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F9071D41-7227-49D1-B0B8-DBE1997B28B8}"/>
                </a:ext>
              </a:extLst>
            </p:cNvPr>
            <p:cNvSpPr/>
            <p:nvPr/>
          </p:nvSpPr>
          <p:spPr bwMode="auto">
            <a:xfrm rot="827460">
              <a:off x="5059500" y="4702758"/>
              <a:ext cx="275461" cy="279484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43" tIns="34272" rIns="68543" bIns="34272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cxnSp>
          <p:nvCxnSpPr>
            <p:cNvPr id="32" name="直接连接符 166">
              <a:extLst>
                <a:ext uri="{FF2B5EF4-FFF2-40B4-BE49-F238E27FC236}">
                  <a16:creationId xmlns:a16="http://schemas.microsoft.com/office/drawing/2014/main" id="{59CA4AA2-D9C3-422A-AE92-B751E671B052}"/>
                </a:ext>
              </a:extLst>
            </p:cNvPr>
            <p:cNvCxnSpPr/>
            <p:nvPr/>
          </p:nvCxnSpPr>
          <p:spPr>
            <a:xfrm>
              <a:off x="4510587" y="4487617"/>
              <a:ext cx="552935" cy="321707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167">
              <a:extLst>
                <a:ext uri="{FF2B5EF4-FFF2-40B4-BE49-F238E27FC236}">
                  <a16:creationId xmlns:a16="http://schemas.microsoft.com/office/drawing/2014/main" id="{9DF1B2AB-BE60-4F2C-B1DC-C1D8A285A70D}"/>
                </a:ext>
              </a:extLst>
            </p:cNvPr>
            <p:cNvCxnSpPr/>
            <p:nvPr/>
          </p:nvCxnSpPr>
          <p:spPr>
            <a:xfrm flipV="1">
              <a:off x="5314854" y="4031195"/>
              <a:ext cx="798236" cy="73791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168">
              <a:extLst>
                <a:ext uri="{FF2B5EF4-FFF2-40B4-BE49-F238E27FC236}">
                  <a16:creationId xmlns:a16="http://schemas.microsoft.com/office/drawing/2014/main" id="{2FF1A5BB-D308-497F-A248-50CC36AC843B}"/>
                </a:ext>
              </a:extLst>
            </p:cNvPr>
            <p:cNvCxnSpPr/>
            <p:nvPr/>
          </p:nvCxnSpPr>
          <p:spPr>
            <a:xfrm flipV="1">
              <a:off x="6326221" y="3548634"/>
              <a:ext cx="659499" cy="30562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169">
              <a:extLst>
                <a:ext uri="{FF2B5EF4-FFF2-40B4-BE49-F238E27FC236}">
                  <a16:creationId xmlns:a16="http://schemas.microsoft.com/office/drawing/2014/main" id="{0F9EEFF6-7862-44AC-8190-9E6D70EA2F97}"/>
                </a:ext>
              </a:extLst>
            </p:cNvPr>
            <p:cNvCxnSpPr/>
            <p:nvPr/>
          </p:nvCxnSpPr>
          <p:spPr>
            <a:xfrm flipV="1">
              <a:off x="7202873" y="2939402"/>
              <a:ext cx="450390" cy="43832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170">
              <a:extLst>
                <a:ext uri="{FF2B5EF4-FFF2-40B4-BE49-F238E27FC236}">
                  <a16:creationId xmlns:a16="http://schemas.microsoft.com/office/drawing/2014/main" id="{8E6DB4D9-CEF8-4073-9C52-5CF92954DDB9}"/>
                </a:ext>
              </a:extLst>
            </p:cNvPr>
            <p:cNvCxnSpPr/>
            <p:nvPr/>
          </p:nvCxnSpPr>
          <p:spPr>
            <a:xfrm flipV="1">
              <a:off x="7870415" y="2332180"/>
              <a:ext cx="1069676" cy="43631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171">
              <a:extLst>
                <a:ext uri="{FF2B5EF4-FFF2-40B4-BE49-F238E27FC236}">
                  <a16:creationId xmlns:a16="http://schemas.microsoft.com/office/drawing/2014/main" id="{038054EC-035C-4D62-8582-C22F81F96BA2}"/>
                </a:ext>
              </a:extLst>
            </p:cNvPr>
            <p:cNvCxnSpPr/>
            <p:nvPr/>
          </p:nvCxnSpPr>
          <p:spPr>
            <a:xfrm flipV="1">
              <a:off x="9169307" y="1638499"/>
              <a:ext cx="918875" cy="540871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9">
              <a:extLst>
                <a:ext uri="{FF2B5EF4-FFF2-40B4-BE49-F238E27FC236}">
                  <a16:creationId xmlns:a16="http://schemas.microsoft.com/office/drawing/2014/main" id="{3B26604F-41D0-4296-A7C2-28DD1D4307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05335" y="4688684"/>
              <a:ext cx="1369531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添加文字内容</a:t>
              </a:r>
            </a:p>
          </p:txBody>
        </p:sp>
        <p:sp>
          <p:nvSpPr>
            <p:cNvPr id="39" name="文本框 33">
              <a:extLst>
                <a:ext uri="{FF2B5EF4-FFF2-40B4-BE49-F238E27FC236}">
                  <a16:creationId xmlns:a16="http://schemas.microsoft.com/office/drawing/2014/main" id="{C11D5C89-D4DE-48E1-8004-3B7337C741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74518" y="5442684"/>
              <a:ext cx="656195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7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anose="020B0604020202020204" pitchFamily="34" charset="0"/>
                  <a:sym typeface="微软雅黑" panose="020B0503020204020204" pitchFamily="34" charset="-122"/>
                </a:rPr>
                <a:t>月份</a:t>
              </a:r>
            </a:p>
          </p:txBody>
        </p:sp>
        <p:sp>
          <p:nvSpPr>
            <p:cNvPr id="40" name="文本框 46">
              <a:extLst>
                <a:ext uri="{FF2B5EF4-FFF2-40B4-BE49-F238E27FC236}">
                  <a16:creationId xmlns:a16="http://schemas.microsoft.com/office/drawing/2014/main" id="{8D71F776-455E-401D-980A-A661A3FCC6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91014" y="1065459"/>
              <a:ext cx="1369531" cy="31543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8543" tIns="34272" rIns="68543" bIns="34272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微软雅黑" panose="020B0503020204020204" pitchFamily="34" charset="-122"/>
                </a:rPr>
                <a:t>添加文字内容</a:t>
              </a:r>
            </a:p>
          </p:txBody>
        </p:sp>
        <p:grpSp>
          <p:nvGrpSpPr>
            <p:cNvPr id="41" name="组合 175">
              <a:extLst>
                <a:ext uri="{FF2B5EF4-FFF2-40B4-BE49-F238E27FC236}">
                  <a16:creationId xmlns:a16="http://schemas.microsoft.com/office/drawing/2014/main" id="{7427507C-EC28-4C19-89CC-F0B1AC1223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6098" y="5271778"/>
              <a:ext cx="10200123" cy="96512"/>
              <a:chOff x="738746" y="5964849"/>
              <a:chExt cx="10744200" cy="102248"/>
            </a:xfrm>
          </p:grpSpPr>
          <p:cxnSp>
            <p:nvCxnSpPr>
              <p:cNvPr id="42" name="直接连接符 176">
                <a:extLst>
                  <a:ext uri="{FF2B5EF4-FFF2-40B4-BE49-F238E27FC236}">
                    <a16:creationId xmlns:a16="http://schemas.microsoft.com/office/drawing/2014/main" id="{799B054E-9667-46E7-A8D3-5A7F5D9B9B1F}"/>
                  </a:ext>
                </a:extLst>
              </p:cNvPr>
              <p:cNvCxnSpPr/>
              <p:nvPr/>
            </p:nvCxnSpPr>
            <p:spPr bwMode="auto">
              <a:xfrm>
                <a:off x="738746" y="6052185"/>
                <a:ext cx="10744200" cy="0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177">
                <a:extLst>
                  <a:ext uri="{FF2B5EF4-FFF2-40B4-BE49-F238E27FC236}">
                    <a16:creationId xmlns:a16="http://schemas.microsoft.com/office/drawing/2014/main" id="{70581B5D-AA54-44B7-92AC-1FAA6F391CA7}"/>
                  </a:ext>
                </a:extLst>
              </p:cNvPr>
              <p:cNvCxnSpPr/>
              <p:nvPr/>
            </p:nvCxnSpPr>
            <p:spPr>
              <a:xfrm flipV="1">
                <a:off x="1638861" y="5971239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178">
                <a:extLst>
                  <a:ext uri="{FF2B5EF4-FFF2-40B4-BE49-F238E27FC236}">
                    <a16:creationId xmlns:a16="http://schemas.microsoft.com/office/drawing/2014/main" id="{45CCB4AA-2B22-4E8F-8935-3728186CE2C6}"/>
                  </a:ext>
                </a:extLst>
              </p:cNvPr>
              <p:cNvCxnSpPr/>
              <p:nvPr/>
            </p:nvCxnSpPr>
            <p:spPr>
              <a:xfrm flipV="1">
                <a:off x="2456377" y="5966978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179">
                <a:extLst>
                  <a:ext uri="{FF2B5EF4-FFF2-40B4-BE49-F238E27FC236}">
                    <a16:creationId xmlns:a16="http://schemas.microsoft.com/office/drawing/2014/main" id="{3E08588C-89BC-4D15-AEAE-3546853E0035}"/>
                  </a:ext>
                </a:extLst>
              </p:cNvPr>
              <p:cNvCxnSpPr/>
              <p:nvPr/>
            </p:nvCxnSpPr>
            <p:spPr>
              <a:xfrm flipV="1">
                <a:off x="3511101" y="5971239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180">
                <a:extLst>
                  <a:ext uri="{FF2B5EF4-FFF2-40B4-BE49-F238E27FC236}">
                    <a16:creationId xmlns:a16="http://schemas.microsoft.com/office/drawing/2014/main" id="{B19AAD40-162E-48E1-9ACF-D2D08451CCB4}"/>
                  </a:ext>
                </a:extLst>
              </p:cNvPr>
              <p:cNvCxnSpPr/>
              <p:nvPr/>
            </p:nvCxnSpPr>
            <p:spPr>
              <a:xfrm flipV="1">
                <a:off x="4294731" y="5971239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181">
                <a:extLst>
                  <a:ext uri="{FF2B5EF4-FFF2-40B4-BE49-F238E27FC236}">
                    <a16:creationId xmlns:a16="http://schemas.microsoft.com/office/drawing/2014/main" id="{1E742536-7EB1-45DE-9604-DFCFE4C9C3B9}"/>
                  </a:ext>
                </a:extLst>
              </p:cNvPr>
              <p:cNvCxnSpPr/>
              <p:nvPr/>
            </p:nvCxnSpPr>
            <p:spPr>
              <a:xfrm flipV="1">
                <a:off x="5141898" y="5971239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182">
                <a:extLst>
                  <a:ext uri="{FF2B5EF4-FFF2-40B4-BE49-F238E27FC236}">
                    <a16:creationId xmlns:a16="http://schemas.microsoft.com/office/drawing/2014/main" id="{19920972-3962-4D9C-A68B-53FFE96A09B9}"/>
                  </a:ext>
                </a:extLst>
              </p:cNvPr>
              <p:cNvCxnSpPr/>
              <p:nvPr/>
            </p:nvCxnSpPr>
            <p:spPr>
              <a:xfrm flipV="1">
                <a:off x="6255923" y="5973370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183">
                <a:extLst>
                  <a:ext uri="{FF2B5EF4-FFF2-40B4-BE49-F238E27FC236}">
                    <a16:creationId xmlns:a16="http://schemas.microsoft.com/office/drawing/2014/main" id="{6582BFDF-084D-402B-A38F-5E2BF8A4AB69}"/>
                  </a:ext>
                </a:extLst>
              </p:cNvPr>
              <p:cNvCxnSpPr/>
              <p:nvPr/>
            </p:nvCxnSpPr>
            <p:spPr>
              <a:xfrm flipV="1">
                <a:off x="7244992" y="5966978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184">
                <a:extLst>
                  <a:ext uri="{FF2B5EF4-FFF2-40B4-BE49-F238E27FC236}">
                    <a16:creationId xmlns:a16="http://schemas.microsoft.com/office/drawing/2014/main" id="{D5DC72C9-D03C-4688-B022-2DD4FB3EA9C1}"/>
                  </a:ext>
                </a:extLst>
              </p:cNvPr>
              <p:cNvCxnSpPr/>
              <p:nvPr/>
            </p:nvCxnSpPr>
            <p:spPr>
              <a:xfrm flipV="1">
                <a:off x="7952376" y="5973370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185">
                <a:extLst>
                  <a:ext uri="{FF2B5EF4-FFF2-40B4-BE49-F238E27FC236}">
                    <a16:creationId xmlns:a16="http://schemas.microsoft.com/office/drawing/2014/main" id="{D352BD35-28C6-432C-9DBD-4E2BD969D7F9}"/>
                  </a:ext>
                </a:extLst>
              </p:cNvPr>
              <p:cNvCxnSpPr/>
              <p:nvPr/>
            </p:nvCxnSpPr>
            <p:spPr>
              <a:xfrm flipV="1">
                <a:off x="9320552" y="5964849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186">
                <a:extLst>
                  <a:ext uri="{FF2B5EF4-FFF2-40B4-BE49-F238E27FC236}">
                    <a16:creationId xmlns:a16="http://schemas.microsoft.com/office/drawing/2014/main" id="{85CB152B-3312-42FB-A19B-77A25E6DB127}"/>
                  </a:ext>
                </a:extLst>
              </p:cNvPr>
              <p:cNvCxnSpPr/>
              <p:nvPr/>
            </p:nvCxnSpPr>
            <p:spPr>
              <a:xfrm flipV="1">
                <a:off x="10523530" y="5986151"/>
                <a:ext cx="0" cy="80946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3" name="矩形 52">
            <a:extLst>
              <a:ext uri="{FF2B5EF4-FFF2-40B4-BE49-F238E27FC236}">
                <a16:creationId xmlns:a16="http://schemas.microsoft.com/office/drawing/2014/main" id="{4D9CD2F6-2F63-40CF-BF69-93B0318C4F00}"/>
              </a:ext>
            </a:extLst>
          </p:cNvPr>
          <p:cNvSpPr/>
          <p:nvPr/>
        </p:nvSpPr>
        <p:spPr>
          <a:xfrm>
            <a:off x="1653427" y="1248429"/>
            <a:ext cx="4007263" cy="1177209"/>
          </a:xfrm>
          <a:prstGeom prst="rect">
            <a:avLst/>
          </a:prstGeom>
        </p:spPr>
        <p:txBody>
          <a:bodyPr lIns="68543" tIns="34272" rIns="68543" bIns="34272">
            <a:spAutoFit/>
          </a:bodyPr>
          <a:lstStyle/>
          <a:p>
            <a:pPr eaLnBrk="1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点击添加小标题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420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9"/>
          <p:cNvGrpSpPr/>
          <p:nvPr/>
        </p:nvGrpSpPr>
        <p:grpSpPr>
          <a:xfrm>
            <a:off x="2918474" y="1837366"/>
            <a:ext cx="2877121" cy="338877"/>
            <a:chOff x="3249264" y="1751682"/>
            <a:chExt cx="2994025" cy="338964"/>
          </a:xfrm>
        </p:grpSpPr>
        <p:grpSp>
          <p:nvGrpSpPr>
            <p:cNvPr id="3" name="组合 20"/>
            <p:cNvGrpSpPr/>
            <p:nvPr/>
          </p:nvGrpSpPr>
          <p:grpSpPr>
            <a:xfrm>
              <a:off x="3249264" y="1776444"/>
              <a:ext cx="2994025" cy="314202"/>
              <a:chOff x="2940050" y="2132898"/>
              <a:chExt cx="2994025" cy="314202"/>
            </a:xfrm>
          </p:grpSpPr>
          <p:sp>
            <p:nvSpPr>
              <p:cNvPr id="5" name="圆角矩形 4"/>
              <p:cNvSpPr/>
              <p:nvPr/>
            </p:nvSpPr>
            <p:spPr>
              <a:xfrm>
                <a:off x="2940050" y="2132898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533" dirty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6" name="圆角矩形 5"/>
              <p:cNvSpPr/>
              <p:nvPr/>
            </p:nvSpPr>
            <p:spPr>
              <a:xfrm>
                <a:off x="2940050" y="2132898"/>
                <a:ext cx="2108200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533" dirty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sp>
          <p:nvSpPr>
            <p:cNvPr id="4" name="文本框 4"/>
            <p:cNvSpPr txBox="1"/>
            <p:nvPr/>
          </p:nvSpPr>
          <p:spPr>
            <a:xfrm>
              <a:off x="5335258" y="1751682"/>
              <a:ext cx="673755" cy="322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70%</a:t>
              </a:r>
              <a:endParaRPr lang="zh-CN" altLang="en-US" sz="1467" baseline="-3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</p:grpSp>
      <p:grpSp>
        <p:nvGrpSpPr>
          <p:cNvPr id="7" name="组合 24"/>
          <p:cNvGrpSpPr/>
          <p:nvPr/>
        </p:nvGrpSpPr>
        <p:grpSpPr>
          <a:xfrm>
            <a:off x="2913482" y="2248327"/>
            <a:ext cx="2877121" cy="330485"/>
            <a:chOff x="3249264" y="2162750"/>
            <a:chExt cx="2994025" cy="330571"/>
          </a:xfrm>
        </p:grpSpPr>
        <p:grpSp>
          <p:nvGrpSpPr>
            <p:cNvPr id="8" name="组合 25"/>
            <p:cNvGrpSpPr/>
            <p:nvPr/>
          </p:nvGrpSpPr>
          <p:grpSpPr>
            <a:xfrm>
              <a:off x="3249264" y="2178703"/>
              <a:ext cx="2994025" cy="314618"/>
              <a:chOff x="2940050" y="2519659"/>
              <a:chExt cx="2994025" cy="314618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2940050" y="2520075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533" dirty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11" name="圆角矩形 10"/>
              <p:cNvSpPr/>
              <p:nvPr/>
            </p:nvSpPr>
            <p:spPr>
              <a:xfrm>
                <a:off x="2940051" y="2519659"/>
                <a:ext cx="889000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533" dirty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sp>
          <p:nvSpPr>
            <p:cNvPr id="9" name="文本框 9"/>
            <p:cNvSpPr txBox="1"/>
            <p:nvPr/>
          </p:nvSpPr>
          <p:spPr>
            <a:xfrm>
              <a:off x="4118870" y="2162750"/>
              <a:ext cx="673755" cy="322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30%</a:t>
              </a:r>
              <a:endParaRPr lang="zh-CN" altLang="en-US" sz="1467" baseline="-3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</p:grpSp>
      <p:grpSp>
        <p:nvGrpSpPr>
          <p:cNvPr id="12" name="组合 39"/>
          <p:cNvGrpSpPr/>
          <p:nvPr/>
        </p:nvGrpSpPr>
        <p:grpSpPr>
          <a:xfrm>
            <a:off x="2962657" y="4311255"/>
            <a:ext cx="2893972" cy="352498"/>
            <a:chOff x="3244272" y="3932945"/>
            <a:chExt cx="3011560" cy="352589"/>
          </a:xfrm>
        </p:grpSpPr>
        <p:sp>
          <p:nvSpPr>
            <p:cNvPr id="13" name="圆角矩形 12"/>
            <p:cNvSpPr/>
            <p:nvPr/>
          </p:nvSpPr>
          <p:spPr>
            <a:xfrm>
              <a:off x="3261807" y="3971332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33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3244272" y="3971332"/>
              <a:ext cx="1201953" cy="31420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33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5" name="文本框 15"/>
            <p:cNvSpPr txBox="1"/>
            <p:nvPr/>
          </p:nvSpPr>
          <p:spPr>
            <a:xfrm>
              <a:off x="4418924" y="3932945"/>
              <a:ext cx="907693" cy="3226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40%</a:t>
              </a:r>
              <a:endParaRPr lang="zh-CN" altLang="en-US" sz="1467" baseline="-3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</p:grpSp>
      <p:grpSp>
        <p:nvGrpSpPr>
          <p:cNvPr id="16" name="组合 45"/>
          <p:cNvGrpSpPr/>
          <p:nvPr/>
        </p:nvGrpSpPr>
        <p:grpSpPr>
          <a:xfrm>
            <a:off x="2962660" y="4703188"/>
            <a:ext cx="2891072" cy="351795"/>
            <a:chOff x="3244272" y="4324969"/>
            <a:chExt cx="3008542" cy="351884"/>
          </a:xfrm>
        </p:grpSpPr>
        <p:sp>
          <p:nvSpPr>
            <p:cNvPr id="17" name="圆角矩形 16"/>
            <p:cNvSpPr/>
            <p:nvPr/>
          </p:nvSpPr>
          <p:spPr>
            <a:xfrm>
              <a:off x="3258789" y="4362615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33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3244272" y="4362651"/>
              <a:ext cx="2108200" cy="31420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33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9" name="文本框 19"/>
            <p:cNvSpPr txBox="1"/>
            <p:nvPr/>
          </p:nvSpPr>
          <p:spPr>
            <a:xfrm>
              <a:off x="5326614" y="4324969"/>
              <a:ext cx="673755" cy="3226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60%</a:t>
              </a:r>
              <a:endParaRPr lang="zh-CN" altLang="en-US" sz="1467" baseline="-3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</p:grpSp>
      <p:grpSp>
        <p:nvGrpSpPr>
          <p:cNvPr id="20" name="组合 49"/>
          <p:cNvGrpSpPr/>
          <p:nvPr/>
        </p:nvGrpSpPr>
        <p:grpSpPr>
          <a:xfrm>
            <a:off x="953653" y="1533438"/>
            <a:ext cx="2157893" cy="2195428"/>
            <a:chOff x="471707" y="1675770"/>
            <a:chExt cx="2158455" cy="2196000"/>
          </a:xfrm>
          <a:solidFill>
            <a:schemeClr val="accent1"/>
          </a:solidFill>
        </p:grpSpPr>
        <p:grpSp>
          <p:nvGrpSpPr>
            <p:cNvPr id="21" name="组合 50"/>
            <p:cNvGrpSpPr>
              <a:grpSpLocks noChangeAspect="1"/>
            </p:cNvGrpSpPr>
            <p:nvPr/>
          </p:nvGrpSpPr>
          <p:grpSpPr>
            <a:xfrm>
              <a:off x="471707" y="1675770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25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26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27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grpSp>
          <p:nvGrpSpPr>
            <p:cNvPr id="22" name="组合 51"/>
            <p:cNvGrpSpPr>
              <a:grpSpLocks noChangeAspect="1"/>
            </p:cNvGrpSpPr>
            <p:nvPr/>
          </p:nvGrpSpPr>
          <p:grpSpPr>
            <a:xfrm>
              <a:off x="1735995" y="2108076"/>
              <a:ext cx="462003" cy="468000"/>
              <a:chOff x="2665061" y="4979202"/>
              <a:chExt cx="284308" cy="288000"/>
            </a:xfrm>
            <a:grpFill/>
          </p:grpSpPr>
          <p:sp>
            <p:nvSpPr>
              <p:cNvPr id="23" name="Freeform 932"/>
              <p:cNvSpPr>
                <a:spLocks noEditPoints="1"/>
              </p:cNvSpPr>
              <p:nvPr/>
            </p:nvSpPr>
            <p:spPr bwMode="auto">
              <a:xfrm>
                <a:off x="2665061" y="4979202"/>
                <a:ext cx="284308" cy="288000"/>
              </a:xfrm>
              <a:custGeom>
                <a:avLst/>
                <a:gdLst>
                  <a:gd name="T0" fmla="*/ 70 w 98"/>
                  <a:gd name="T1" fmla="*/ 42 h 99"/>
                  <a:gd name="T2" fmla="*/ 66 w 98"/>
                  <a:gd name="T3" fmla="*/ 42 h 99"/>
                  <a:gd name="T4" fmla="*/ 41 w 98"/>
                  <a:gd name="T5" fmla="*/ 67 h 99"/>
                  <a:gd name="T6" fmla="*/ 41 w 98"/>
                  <a:gd name="T7" fmla="*/ 70 h 99"/>
                  <a:gd name="T8" fmla="*/ 70 w 98"/>
                  <a:gd name="T9" fmla="*/ 99 h 99"/>
                  <a:gd name="T10" fmla="*/ 98 w 98"/>
                  <a:gd name="T11" fmla="*/ 70 h 99"/>
                  <a:gd name="T12" fmla="*/ 70 w 98"/>
                  <a:gd name="T13" fmla="*/ 42 h 99"/>
                  <a:gd name="T14" fmla="*/ 70 w 98"/>
                  <a:gd name="T15" fmla="*/ 90 h 99"/>
                  <a:gd name="T16" fmla="*/ 50 w 98"/>
                  <a:gd name="T17" fmla="*/ 70 h 99"/>
                  <a:gd name="T18" fmla="*/ 70 w 98"/>
                  <a:gd name="T19" fmla="*/ 51 h 99"/>
                  <a:gd name="T20" fmla="*/ 89 w 98"/>
                  <a:gd name="T21" fmla="*/ 70 h 99"/>
                  <a:gd name="T22" fmla="*/ 70 w 98"/>
                  <a:gd name="T23" fmla="*/ 90 h 99"/>
                  <a:gd name="T24" fmla="*/ 57 w 98"/>
                  <a:gd name="T25" fmla="*/ 29 h 99"/>
                  <a:gd name="T26" fmla="*/ 28 w 98"/>
                  <a:gd name="T27" fmla="*/ 0 h 99"/>
                  <a:gd name="T28" fmla="*/ 0 w 98"/>
                  <a:gd name="T29" fmla="*/ 29 h 99"/>
                  <a:gd name="T30" fmla="*/ 28 w 98"/>
                  <a:gd name="T31" fmla="*/ 57 h 99"/>
                  <a:gd name="T32" fmla="*/ 32 w 98"/>
                  <a:gd name="T33" fmla="*/ 57 h 99"/>
                  <a:gd name="T34" fmla="*/ 56 w 98"/>
                  <a:gd name="T35" fmla="*/ 32 h 99"/>
                  <a:gd name="T36" fmla="*/ 57 w 98"/>
                  <a:gd name="T37" fmla="*/ 29 h 99"/>
                  <a:gd name="T38" fmla="*/ 28 w 98"/>
                  <a:gd name="T39" fmla="*/ 48 h 99"/>
                  <a:gd name="T40" fmla="*/ 8 w 98"/>
                  <a:gd name="T41" fmla="*/ 29 h 99"/>
                  <a:gd name="T42" fmla="*/ 28 w 98"/>
                  <a:gd name="T43" fmla="*/ 9 h 99"/>
                  <a:gd name="T44" fmla="*/ 48 w 98"/>
                  <a:gd name="T45" fmla="*/ 29 h 99"/>
                  <a:gd name="T46" fmla="*/ 28 w 98"/>
                  <a:gd name="T47" fmla="*/ 4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8" h="99">
                    <a:moveTo>
                      <a:pt x="70" y="42"/>
                    </a:moveTo>
                    <a:cubicBezTo>
                      <a:pt x="68" y="42"/>
                      <a:pt x="67" y="42"/>
                      <a:pt x="66" y="42"/>
                    </a:cubicBezTo>
                    <a:cubicBezTo>
                      <a:pt x="41" y="67"/>
                      <a:pt x="41" y="67"/>
                      <a:pt x="41" y="67"/>
                    </a:cubicBezTo>
                    <a:cubicBezTo>
                      <a:pt x="41" y="68"/>
                      <a:pt x="41" y="69"/>
                      <a:pt x="41" y="70"/>
                    </a:cubicBezTo>
                    <a:cubicBezTo>
                      <a:pt x="41" y="86"/>
                      <a:pt x="54" y="99"/>
                      <a:pt x="70" y="99"/>
                    </a:cubicBezTo>
                    <a:cubicBezTo>
                      <a:pt x="85" y="99"/>
                      <a:pt x="98" y="86"/>
                      <a:pt x="98" y="70"/>
                    </a:cubicBezTo>
                    <a:cubicBezTo>
                      <a:pt x="98" y="55"/>
                      <a:pt x="85" y="42"/>
                      <a:pt x="70" y="42"/>
                    </a:cubicBezTo>
                    <a:close/>
                    <a:moveTo>
                      <a:pt x="70" y="90"/>
                    </a:moveTo>
                    <a:cubicBezTo>
                      <a:pt x="59" y="90"/>
                      <a:pt x="50" y="81"/>
                      <a:pt x="50" y="70"/>
                    </a:cubicBezTo>
                    <a:cubicBezTo>
                      <a:pt x="50" y="59"/>
                      <a:pt x="59" y="51"/>
                      <a:pt x="70" y="51"/>
                    </a:cubicBezTo>
                    <a:cubicBezTo>
                      <a:pt x="81" y="51"/>
                      <a:pt x="89" y="59"/>
                      <a:pt x="89" y="70"/>
                    </a:cubicBezTo>
                    <a:cubicBezTo>
                      <a:pt x="89" y="81"/>
                      <a:pt x="81" y="90"/>
                      <a:pt x="70" y="90"/>
                    </a:cubicBezTo>
                    <a:close/>
                    <a:moveTo>
                      <a:pt x="57" y="29"/>
                    </a:moveTo>
                    <a:cubicBezTo>
                      <a:pt x="57" y="13"/>
                      <a:pt x="44" y="0"/>
                      <a:pt x="28" y="0"/>
                    </a:cubicBezTo>
                    <a:cubicBezTo>
                      <a:pt x="12" y="0"/>
                      <a:pt x="0" y="13"/>
                      <a:pt x="0" y="29"/>
                    </a:cubicBezTo>
                    <a:cubicBezTo>
                      <a:pt x="0" y="44"/>
                      <a:pt x="12" y="57"/>
                      <a:pt x="28" y="57"/>
                    </a:cubicBezTo>
                    <a:cubicBezTo>
                      <a:pt x="29" y="57"/>
                      <a:pt x="31" y="57"/>
                      <a:pt x="32" y="57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7" y="30"/>
                      <a:pt x="57" y="29"/>
                    </a:cubicBezTo>
                    <a:close/>
                    <a:moveTo>
                      <a:pt x="28" y="48"/>
                    </a:moveTo>
                    <a:cubicBezTo>
                      <a:pt x="17" y="48"/>
                      <a:pt x="8" y="40"/>
                      <a:pt x="8" y="29"/>
                    </a:cubicBezTo>
                    <a:cubicBezTo>
                      <a:pt x="8" y="18"/>
                      <a:pt x="17" y="9"/>
                      <a:pt x="28" y="9"/>
                    </a:cubicBezTo>
                    <a:cubicBezTo>
                      <a:pt x="39" y="9"/>
                      <a:pt x="48" y="18"/>
                      <a:pt x="48" y="29"/>
                    </a:cubicBezTo>
                    <a:cubicBezTo>
                      <a:pt x="48" y="40"/>
                      <a:pt x="39" y="48"/>
                      <a:pt x="28" y="4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24" name="Freeform 933"/>
              <p:cNvSpPr/>
              <p:nvPr/>
            </p:nvSpPr>
            <p:spPr bwMode="auto">
              <a:xfrm>
                <a:off x="2697060" y="5013664"/>
                <a:ext cx="220308" cy="219077"/>
              </a:xfrm>
              <a:custGeom>
                <a:avLst/>
                <a:gdLst>
                  <a:gd name="T0" fmla="*/ 179 w 179"/>
                  <a:gd name="T1" fmla="*/ 12 h 178"/>
                  <a:gd name="T2" fmla="*/ 14 w 179"/>
                  <a:gd name="T3" fmla="*/ 178 h 178"/>
                  <a:gd name="T4" fmla="*/ 0 w 179"/>
                  <a:gd name="T5" fmla="*/ 166 h 178"/>
                  <a:gd name="T6" fmla="*/ 165 w 179"/>
                  <a:gd name="T7" fmla="*/ 0 h 178"/>
                  <a:gd name="T8" fmla="*/ 179 w 179"/>
                  <a:gd name="T9" fmla="*/ 12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78">
                    <a:moveTo>
                      <a:pt x="179" y="12"/>
                    </a:moveTo>
                    <a:lnTo>
                      <a:pt x="14" y="178"/>
                    </a:lnTo>
                    <a:lnTo>
                      <a:pt x="0" y="166"/>
                    </a:lnTo>
                    <a:lnTo>
                      <a:pt x="165" y="0"/>
                    </a:lnTo>
                    <a:lnTo>
                      <a:pt x="179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</p:grpSp>
      <p:grpSp>
        <p:nvGrpSpPr>
          <p:cNvPr id="28" name="组合 57"/>
          <p:cNvGrpSpPr/>
          <p:nvPr/>
        </p:nvGrpSpPr>
        <p:grpSpPr>
          <a:xfrm>
            <a:off x="1012901" y="4040099"/>
            <a:ext cx="2157893" cy="2195428"/>
            <a:chOff x="478903" y="4355475"/>
            <a:chExt cx="2158455" cy="2196000"/>
          </a:xfrm>
          <a:solidFill>
            <a:schemeClr val="accent2"/>
          </a:solidFill>
        </p:grpSpPr>
        <p:grpSp>
          <p:nvGrpSpPr>
            <p:cNvPr id="29" name="组合 58"/>
            <p:cNvGrpSpPr>
              <a:grpSpLocks noChangeAspect="1"/>
            </p:cNvGrpSpPr>
            <p:nvPr/>
          </p:nvGrpSpPr>
          <p:grpSpPr>
            <a:xfrm>
              <a:off x="1795203" y="4733013"/>
              <a:ext cx="366333" cy="576000"/>
              <a:chOff x="2257888" y="5547128"/>
              <a:chExt cx="137373" cy="216000"/>
            </a:xfrm>
            <a:grpFill/>
          </p:grpSpPr>
          <p:sp>
            <p:nvSpPr>
              <p:cNvPr id="34" name="Freeform 69"/>
              <p:cNvSpPr/>
              <p:nvPr/>
            </p:nvSpPr>
            <p:spPr bwMode="auto">
              <a:xfrm>
                <a:off x="2257888" y="5547128"/>
                <a:ext cx="137373" cy="140987"/>
              </a:xfrm>
              <a:custGeom>
                <a:avLst/>
                <a:gdLst>
                  <a:gd name="T0" fmla="*/ 57 w 64"/>
                  <a:gd name="T1" fmla="*/ 37 h 66"/>
                  <a:gd name="T2" fmla="*/ 43 w 64"/>
                  <a:gd name="T3" fmla="*/ 12 h 66"/>
                  <a:gd name="T4" fmla="*/ 39 w 64"/>
                  <a:gd name="T5" fmla="*/ 6 h 66"/>
                  <a:gd name="T6" fmla="*/ 25 w 64"/>
                  <a:gd name="T7" fmla="*/ 6 h 66"/>
                  <a:gd name="T8" fmla="*/ 22 w 64"/>
                  <a:gd name="T9" fmla="*/ 12 h 66"/>
                  <a:gd name="T10" fmla="*/ 8 w 64"/>
                  <a:gd name="T11" fmla="*/ 37 h 66"/>
                  <a:gd name="T12" fmla="*/ 4 w 64"/>
                  <a:gd name="T13" fmla="*/ 43 h 66"/>
                  <a:gd name="T14" fmla="*/ 11 w 64"/>
                  <a:gd name="T15" fmla="*/ 55 h 66"/>
                  <a:gd name="T16" fmla="*/ 18 w 64"/>
                  <a:gd name="T17" fmla="*/ 55 h 66"/>
                  <a:gd name="T18" fmla="*/ 19 w 64"/>
                  <a:gd name="T19" fmla="*/ 55 h 66"/>
                  <a:gd name="T20" fmla="*/ 19 w 64"/>
                  <a:gd name="T21" fmla="*/ 66 h 66"/>
                  <a:gd name="T22" fmla="*/ 32 w 64"/>
                  <a:gd name="T23" fmla="*/ 62 h 66"/>
                  <a:gd name="T24" fmla="*/ 32 w 64"/>
                  <a:gd name="T25" fmla="*/ 62 h 66"/>
                  <a:gd name="T26" fmla="*/ 46 w 64"/>
                  <a:gd name="T27" fmla="*/ 66 h 66"/>
                  <a:gd name="T28" fmla="*/ 46 w 64"/>
                  <a:gd name="T29" fmla="*/ 55 h 66"/>
                  <a:gd name="T30" fmla="*/ 46 w 64"/>
                  <a:gd name="T31" fmla="*/ 55 h 66"/>
                  <a:gd name="T32" fmla="*/ 53 w 64"/>
                  <a:gd name="T33" fmla="*/ 55 h 66"/>
                  <a:gd name="T34" fmla="*/ 60 w 64"/>
                  <a:gd name="T35" fmla="*/ 43 h 66"/>
                  <a:gd name="T36" fmla="*/ 57 w 64"/>
                  <a:gd name="T37" fmla="*/ 3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4" h="66">
                    <a:moveTo>
                      <a:pt x="57" y="37"/>
                    </a:moveTo>
                    <a:cubicBezTo>
                      <a:pt x="53" y="30"/>
                      <a:pt x="47" y="19"/>
                      <a:pt x="43" y="12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5" y="0"/>
                      <a:pt x="29" y="0"/>
                      <a:pt x="25" y="6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8" y="19"/>
                      <a:pt x="11" y="30"/>
                      <a:pt x="8" y="37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0" y="50"/>
                      <a:pt x="3" y="55"/>
                      <a:pt x="11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3" y="63"/>
                      <a:pt x="27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7" y="62"/>
                      <a:pt x="42" y="63"/>
                      <a:pt x="46" y="66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61" y="55"/>
                      <a:pt x="64" y="49"/>
                      <a:pt x="60" y="43"/>
                    </a:cubicBezTo>
                    <a:lnTo>
                      <a:pt x="57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35" name="Freeform 70"/>
              <p:cNvSpPr/>
              <p:nvPr/>
            </p:nvSpPr>
            <p:spPr bwMode="auto">
              <a:xfrm>
                <a:off x="2290424" y="5688115"/>
                <a:ext cx="75013" cy="75013"/>
              </a:xfrm>
              <a:custGeom>
                <a:avLst/>
                <a:gdLst>
                  <a:gd name="T0" fmla="*/ 17 w 35"/>
                  <a:gd name="T1" fmla="*/ 0 h 35"/>
                  <a:gd name="T2" fmla="*/ 17 w 35"/>
                  <a:gd name="T3" fmla="*/ 0 h 35"/>
                  <a:gd name="T4" fmla="*/ 17 w 35"/>
                  <a:gd name="T5" fmla="*/ 0 h 35"/>
                  <a:gd name="T6" fmla="*/ 17 w 35"/>
                  <a:gd name="T7" fmla="*/ 0 h 35"/>
                  <a:gd name="T8" fmla="*/ 17 w 35"/>
                  <a:gd name="T9" fmla="*/ 0 h 35"/>
                  <a:gd name="T10" fmla="*/ 4 w 35"/>
                  <a:gd name="T11" fmla="*/ 6 h 35"/>
                  <a:gd name="T12" fmla="*/ 0 w 35"/>
                  <a:gd name="T13" fmla="*/ 17 h 35"/>
                  <a:gd name="T14" fmla="*/ 0 w 35"/>
                  <a:gd name="T15" fmla="*/ 17 h 35"/>
                  <a:gd name="T16" fmla="*/ 17 w 35"/>
                  <a:gd name="T17" fmla="*/ 35 h 35"/>
                  <a:gd name="T18" fmla="*/ 17 w 35"/>
                  <a:gd name="T19" fmla="*/ 35 h 35"/>
                  <a:gd name="T20" fmla="*/ 35 w 35"/>
                  <a:gd name="T21" fmla="*/ 17 h 35"/>
                  <a:gd name="T22" fmla="*/ 35 w 35"/>
                  <a:gd name="T23" fmla="*/ 17 h 35"/>
                  <a:gd name="T24" fmla="*/ 31 w 35"/>
                  <a:gd name="T25" fmla="*/ 6 h 35"/>
                  <a:gd name="T26" fmla="*/ 17 w 35"/>
                  <a:gd name="T2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35"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7" y="2"/>
                      <a:pt x="4" y="6"/>
                    </a:cubicBezTo>
                    <a:cubicBezTo>
                      <a:pt x="1" y="9"/>
                      <a:pt x="0" y="1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7"/>
                      <a:pt x="8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7" y="35"/>
                      <a:pt x="35" y="2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3"/>
                      <a:pt x="33" y="9"/>
                      <a:pt x="31" y="6"/>
                    </a:cubicBezTo>
                    <a:cubicBezTo>
                      <a:pt x="27" y="2"/>
                      <a:pt x="23" y="0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grpSp>
          <p:nvGrpSpPr>
            <p:cNvPr id="30" name="组合 59"/>
            <p:cNvGrpSpPr>
              <a:grpSpLocks noChangeAspect="1"/>
            </p:cNvGrpSpPr>
            <p:nvPr/>
          </p:nvGrpSpPr>
          <p:grpSpPr>
            <a:xfrm>
              <a:off x="478903" y="4355475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31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32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33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533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</p:grpSp>
      <p:sp>
        <p:nvSpPr>
          <p:cNvPr id="36" name="矩形 35"/>
          <p:cNvSpPr/>
          <p:nvPr/>
        </p:nvSpPr>
        <p:spPr>
          <a:xfrm>
            <a:off x="3011282" y="1297285"/>
            <a:ext cx="1415685" cy="461624"/>
          </a:xfrm>
          <a:prstGeom prst="rect">
            <a:avLst/>
          </a:prstGeom>
        </p:spPr>
        <p:txBody>
          <a:bodyPr wrap="none" lIns="91397" tIns="45700" rIns="91397" bIns="4570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2995522" y="2617562"/>
            <a:ext cx="2811931" cy="934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7" tIns="45700" rIns="91397" bIns="4570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微软雅黑" panose="020B0503020204020204" pitchFamily="34" charset="-122"/>
              </a:rPr>
              <a:t>在此录入上述图表的描述说明，在此录入上述图表的描述说明。</a:t>
            </a:r>
          </a:p>
        </p:txBody>
      </p:sp>
      <p:sp>
        <p:nvSpPr>
          <p:cNvPr id="38" name="矩形 37"/>
          <p:cNvSpPr/>
          <p:nvPr/>
        </p:nvSpPr>
        <p:spPr>
          <a:xfrm>
            <a:off x="3111546" y="3797723"/>
            <a:ext cx="1415685" cy="461624"/>
          </a:xfrm>
          <a:prstGeom prst="rect">
            <a:avLst/>
          </a:prstGeom>
        </p:spPr>
        <p:txBody>
          <a:bodyPr wrap="none" lIns="91397" tIns="45700" rIns="91397" bIns="4570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添加标题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39" name="矩形 47"/>
          <p:cNvSpPr>
            <a:spLocks noChangeArrowheads="1"/>
          </p:cNvSpPr>
          <p:nvPr/>
        </p:nvSpPr>
        <p:spPr bwMode="auto">
          <a:xfrm>
            <a:off x="3044699" y="5099815"/>
            <a:ext cx="2811931" cy="934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7" tIns="45700" rIns="91397" bIns="4570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微软雅黑" panose="020B0503020204020204" pitchFamily="34" charset="-122"/>
              </a:rPr>
              <a:t>在此录入上述图表的描述说明，在此录入上述图表的描述说明。</a:t>
            </a:r>
          </a:p>
        </p:txBody>
      </p:sp>
      <p:sp>
        <p:nvSpPr>
          <p:cNvPr id="40" name="矩形 39"/>
          <p:cNvSpPr/>
          <p:nvPr/>
        </p:nvSpPr>
        <p:spPr>
          <a:xfrm>
            <a:off x="6402022" y="1759746"/>
            <a:ext cx="215968" cy="21596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3" rIns="121908" bIns="60953" rtlCol="0" anchor="ctr"/>
          <a:lstStyle/>
          <a:p>
            <a:pPr algn="ctr"/>
            <a:endParaRPr lang="zh-CN" altLang="en-US" sz="1333" dirty="0">
              <a:solidFill>
                <a:srgbClr val="2C3637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057781" y="1395670"/>
            <a:ext cx="1718421" cy="400069"/>
          </a:xfrm>
          <a:prstGeom prst="rect">
            <a:avLst/>
          </a:prstGeom>
        </p:spPr>
        <p:txBody>
          <a:bodyPr wrap="square" lIns="91397" tIns="45700" rIns="91397" bIns="4570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输入标题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42" name="矩形 47"/>
          <p:cNvSpPr>
            <a:spLocks noChangeArrowheads="1"/>
          </p:cNvSpPr>
          <p:nvPr/>
        </p:nvSpPr>
        <p:spPr bwMode="auto">
          <a:xfrm>
            <a:off x="7057782" y="1811323"/>
            <a:ext cx="4194418" cy="570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7" tIns="45700" rIns="91397" bIns="4570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微软雅黑" panose="020B0503020204020204" pitchFamily="34" charset="-122"/>
              </a:rPr>
              <a:t>在此录入上述图表的综合描述说明，在此录入上述图表的综合描述说明。</a:t>
            </a:r>
          </a:p>
        </p:txBody>
      </p:sp>
      <p:cxnSp>
        <p:nvCxnSpPr>
          <p:cNvPr id="43" name="直接连接符 72"/>
          <p:cNvCxnSpPr/>
          <p:nvPr/>
        </p:nvCxnSpPr>
        <p:spPr>
          <a:xfrm>
            <a:off x="6510006" y="1975714"/>
            <a:ext cx="0" cy="987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6402022" y="2963538"/>
            <a:ext cx="215968" cy="2159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3" rIns="121908" bIns="60953" rtlCol="0" anchor="ctr"/>
          <a:lstStyle/>
          <a:p>
            <a:pPr algn="ctr"/>
            <a:endParaRPr lang="zh-CN" altLang="en-US" sz="1333" dirty="0">
              <a:solidFill>
                <a:srgbClr val="2C3637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7057781" y="2483719"/>
            <a:ext cx="1210501" cy="400069"/>
          </a:xfrm>
          <a:prstGeom prst="rect">
            <a:avLst/>
          </a:prstGeom>
        </p:spPr>
        <p:txBody>
          <a:bodyPr wrap="none" lIns="91397" tIns="45700" rIns="91397" bIns="4570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输入标题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46" name="矩形 47"/>
          <p:cNvSpPr>
            <a:spLocks noChangeArrowheads="1"/>
          </p:cNvSpPr>
          <p:nvPr/>
        </p:nvSpPr>
        <p:spPr bwMode="auto">
          <a:xfrm>
            <a:off x="7057781" y="2899371"/>
            <a:ext cx="4178348" cy="570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7" tIns="45700" rIns="91397" bIns="4570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微软雅黑" panose="020B0503020204020204" pitchFamily="34" charset="-122"/>
              </a:rPr>
              <a:t>在此录入上述图表的综合描述说明，在此录入上述图表的综合描述说明。</a:t>
            </a:r>
          </a:p>
        </p:txBody>
      </p:sp>
      <p:cxnSp>
        <p:nvCxnSpPr>
          <p:cNvPr id="47" name="直接连接符 76"/>
          <p:cNvCxnSpPr/>
          <p:nvPr/>
        </p:nvCxnSpPr>
        <p:spPr>
          <a:xfrm>
            <a:off x="6510006" y="3179507"/>
            <a:ext cx="0" cy="987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6402022" y="4156611"/>
            <a:ext cx="215968" cy="215968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3" rIns="121908" bIns="60953" rtlCol="0" anchor="ctr"/>
          <a:lstStyle/>
          <a:p>
            <a:pPr algn="ctr"/>
            <a:endParaRPr lang="zh-CN" altLang="en-US" sz="1333" dirty="0">
              <a:solidFill>
                <a:srgbClr val="2C3637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7057781" y="3707535"/>
            <a:ext cx="1210501" cy="400069"/>
          </a:xfrm>
          <a:prstGeom prst="rect">
            <a:avLst/>
          </a:prstGeom>
        </p:spPr>
        <p:txBody>
          <a:bodyPr wrap="none" lIns="91397" tIns="45700" rIns="91397" bIns="4570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输入标题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50" name="矩形 49"/>
          <p:cNvSpPr>
            <a:spLocks noChangeArrowheads="1"/>
          </p:cNvSpPr>
          <p:nvPr/>
        </p:nvSpPr>
        <p:spPr bwMode="auto">
          <a:xfrm>
            <a:off x="7057781" y="4123187"/>
            <a:ext cx="4178348" cy="570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7" tIns="45700" rIns="91397" bIns="4570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微软雅黑" panose="020B0503020204020204" pitchFamily="34" charset="-122"/>
              </a:rPr>
              <a:t>在此录入上述图表的综合描述说明，在此录入上述图表的综合描述说明。</a:t>
            </a:r>
          </a:p>
        </p:txBody>
      </p:sp>
      <p:cxnSp>
        <p:nvCxnSpPr>
          <p:cNvPr id="51" name="直接连接符 84"/>
          <p:cNvCxnSpPr/>
          <p:nvPr/>
        </p:nvCxnSpPr>
        <p:spPr>
          <a:xfrm>
            <a:off x="6510006" y="4340640"/>
            <a:ext cx="0" cy="987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6402022" y="5267039"/>
            <a:ext cx="215968" cy="215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3" rIns="121908" bIns="60953" rtlCol="0" anchor="ctr"/>
          <a:lstStyle/>
          <a:p>
            <a:pPr algn="ctr"/>
            <a:endParaRPr lang="zh-CN" altLang="en-US" sz="1333" dirty="0">
              <a:solidFill>
                <a:srgbClr val="2C3637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7057781" y="4787374"/>
            <a:ext cx="1210501" cy="400069"/>
          </a:xfrm>
          <a:prstGeom prst="rect">
            <a:avLst/>
          </a:prstGeom>
        </p:spPr>
        <p:txBody>
          <a:bodyPr wrap="none" lIns="91397" tIns="45700" rIns="91397" bIns="4570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输入标题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54" name="矩形 53"/>
          <p:cNvSpPr>
            <a:spLocks noChangeArrowheads="1"/>
          </p:cNvSpPr>
          <p:nvPr/>
        </p:nvSpPr>
        <p:spPr bwMode="auto">
          <a:xfrm>
            <a:off x="7057780" y="5203025"/>
            <a:ext cx="4194419" cy="570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7" tIns="45700" rIns="91397" bIns="4570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微软雅黑" panose="020B0503020204020204" pitchFamily="34" charset="-122"/>
              </a:rPr>
              <a:t>在此录入上述图表的综合描述说明，在此录入上述图表的综合描述说明。</a:t>
            </a:r>
          </a:p>
        </p:txBody>
      </p:sp>
      <p:sp>
        <p:nvSpPr>
          <p:cNvPr id="55" name="标题 4"/>
          <p:cNvSpPr txBox="1"/>
          <p:nvPr/>
        </p:nvSpPr>
        <p:spPr>
          <a:xfrm>
            <a:off x="48905" y="2538523"/>
            <a:ext cx="1727743" cy="332829"/>
          </a:xfrm>
          <a:prstGeom prst="rect">
            <a:avLst/>
          </a:prstGeom>
        </p:spPr>
        <p:txBody>
          <a:bodyPr vert="horz" lIns="91407" tIns="45704" rIns="91407" bIns="45704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财务与融资</a:t>
            </a:r>
            <a:endParaRPr lang="zh-CN" altLang="en-US" sz="12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73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3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500"/>
                            </p:stCondLst>
                            <p:childTnLst>
                              <p:par>
                                <p:cTn id="4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4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4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8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300"/>
                            </p:stCondLst>
                            <p:childTnLst>
                              <p:par>
                                <p:cTn id="5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8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2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9600"/>
                            </p:stCondLst>
                            <p:childTnLst>
                              <p:par>
                                <p:cTn id="7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100"/>
                            </p:stCondLst>
                            <p:childTnLst>
                              <p:par>
                                <p:cTn id="7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6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10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1400"/>
                            </p:stCondLst>
                            <p:childTnLst>
                              <p:par>
                                <p:cTn id="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900"/>
                            </p:stCondLst>
                            <p:childTnLst>
                              <p:par>
                                <p:cTn id="9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24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28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39" grpId="0"/>
      <p:bldP spid="40" grpId="0" animBg="1"/>
      <p:bldP spid="41" grpId="0"/>
      <p:bldP spid="42" grpId="0"/>
      <p:bldP spid="44" grpId="0" animBg="1"/>
      <p:bldP spid="45" grpId="0"/>
      <p:bldP spid="46" grpId="0"/>
      <p:bldP spid="48" grpId="0" animBg="1"/>
      <p:bldP spid="49" grpId="0"/>
      <p:bldP spid="50" grpId="0"/>
      <p:bldP spid="52" grpId="0" animBg="1"/>
      <p:bldP spid="53" grpId="0"/>
      <p:bldP spid="5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42">
            <a:extLst>
              <a:ext uri="{FF2B5EF4-FFF2-40B4-BE49-F238E27FC236}">
                <a16:creationId xmlns:a16="http://schemas.microsoft.com/office/drawing/2014/main" id="{8FE95AA4-CFF1-4F79-96EC-B1BC368056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9775229"/>
              </p:ext>
            </p:extLst>
          </p:nvPr>
        </p:nvGraphicFramePr>
        <p:xfrm>
          <a:off x="1045397" y="1110562"/>
          <a:ext cx="9571784" cy="32895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4">
            <a:extLst>
              <a:ext uri="{FF2B5EF4-FFF2-40B4-BE49-F238E27FC236}">
                <a16:creationId xmlns:a16="http://schemas.microsoft.com/office/drawing/2014/main" id="{CA8EE834-4F98-4D54-9E1F-483D64F5EC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7831" y="4783794"/>
            <a:ext cx="1629638" cy="268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9070962-426E-4CFB-808F-1D5602735B10}"/>
              </a:ext>
            </a:extLst>
          </p:cNvPr>
          <p:cNvSpPr txBox="1"/>
          <p:nvPr/>
        </p:nvSpPr>
        <p:spPr>
          <a:xfrm>
            <a:off x="986303" y="5229177"/>
            <a:ext cx="1992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ectangle 24">
            <a:extLst>
              <a:ext uri="{FF2B5EF4-FFF2-40B4-BE49-F238E27FC236}">
                <a16:creationId xmlns:a16="http://schemas.microsoft.com/office/drawing/2014/main" id="{0CB30077-28CA-419D-82E4-222A6A30A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8038" y="4783794"/>
            <a:ext cx="1629638" cy="268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24">
            <a:extLst>
              <a:ext uri="{FF2B5EF4-FFF2-40B4-BE49-F238E27FC236}">
                <a16:creationId xmlns:a16="http://schemas.microsoft.com/office/drawing/2014/main" id="{6A16DD01-F9C4-4BDD-A123-DBF34C802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9635" y="4783794"/>
            <a:ext cx="1629638" cy="268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Rectangle 24">
            <a:extLst>
              <a:ext uri="{FF2B5EF4-FFF2-40B4-BE49-F238E27FC236}">
                <a16:creationId xmlns:a16="http://schemas.microsoft.com/office/drawing/2014/main" id="{788EEDF0-640F-4316-AC41-A57E4ECE6F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1232" y="4791525"/>
            <a:ext cx="1629638" cy="268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9070962-426E-4CFB-808F-1D5602735B10}"/>
              </a:ext>
            </a:extLst>
          </p:cNvPr>
          <p:cNvSpPr txBox="1"/>
          <p:nvPr/>
        </p:nvSpPr>
        <p:spPr>
          <a:xfrm>
            <a:off x="3586510" y="5229177"/>
            <a:ext cx="1992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9070962-426E-4CFB-808F-1D5602735B10}"/>
              </a:ext>
            </a:extLst>
          </p:cNvPr>
          <p:cNvSpPr txBox="1"/>
          <p:nvPr/>
        </p:nvSpPr>
        <p:spPr>
          <a:xfrm>
            <a:off x="6138107" y="5229177"/>
            <a:ext cx="1992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9070962-426E-4CFB-808F-1D5602735B10}"/>
              </a:ext>
            </a:extLst>
          </p:cNvPr>
          <p:cNvSpPr txBox="1"/>
          <p:nvPr/>
        </p:nvSpPr>
        <p:spPr>
          <a:xfrm>
            <a:off x="8689704" y="5229177"/>
            <a:ext cx="1992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144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3" grpId="0"/>
      <p:bldP spid="4" grpId="0"/>
      <p:bldP spid="5" grpId="0"/>
      <p:bldP spid="7" grpId="0"/>
      <p:bldP spid="9" grpId="0"/>
      <p:bldP spid="12" grpId="0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 12"/>
          <p:cNvGrpSpPr/>
          <p:nvPr/>
        </p:nvGrpSpPr>
        <p:grpSpPr>
          <a:xfrm>
            <a:off x="5673104" y="2218280"/>
            <a:ext cx="845793" cy="830002"/>
            <a:chOff x="5674659" y="2076388"/>
            <a:chExt cx="845793" cy="830002"/>
          </a:xfrm>
        </p:grpSpPr>
        <p:sp>
          <p:nvSpPr>
            <p:cNvPr id="10" name="圆角矩形 9"/>
            <p:cNvSpPr/>
            <p:nvPr/>
          </p:nvSpPr>
          <p:spPr>
            <a:xfrm>
              <a:off x="5674659" y="2076388"/>
              <a:ext cx="766482" cy="766482"/>
            </a:xfrm>
            <a:prstGeom prst="roundRect">
              <a:avLst>
                <a:gd name="adj" fmla="val 13158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5753970" y="2139908"/>
              <a:ext cx="766482" cy="766482"/>
            </a:xfrm>
            <a:prstGeom prst="roundRect">
              <a:avLst>
                <a:gd name="adj" fmla="val 1315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" name="直角三角形 4"/>
          <p:cNvSpPr/>
          <p:nvPr/>
        </p:nvSpPr>
        <p:spPr>
          <a:xfrm flipV="1">
            <a:off x="1" y="0"/>
            <a:ext cx="6683187" cy="2571044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/>
        </p:nvSpPr>
        <p:spPr>
          <a:xfrm flipV="1">
            <a:off x="0" y="0"/>
            <a:ext cx="6965575" cy="1285522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/>
        </p:nvGrpSpPr>
        <p:grpSpPr>
          <a:xfrm flipH="1" flipV="1">
            <a:off x="5226425" y="4286956"/>
            <a:ext cx="6965575" cy="2571044"/>
            <a:chOff x="6284259" y="3429000"/>
            <a:chExt cx="6965575" cy="2571044"/>
          </a:xfrm>
        </p:grpSpPr>
        <p:sp>
          <p:nvSpPr>
            <p:cNvPr id="7" name="直角三角形 4"/>
            <p:cNvSpPr/>
            <p:nvPr/>
          </p:nvSpPr>
          <p:spPr>
            <a:xfrm flipV="1">
              <a:off x="6284260" y="3429000"/>
              <a:ext cx="6683187" cy="2571044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直角三角形 4"/>
            <p:cNvSpPr/>
            <p:nvPr/>
          </p:nvSpPr>
          <p:spPr>
            <a:xfrm flipV="1">
              <a:off x="6284259" y="3429000"/>
              <a:ext cx="6965575" cy="1285522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080067" y="3263260"/>
            <a:ext cx="403187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5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明年工作计划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759162" y="2338431"/>
            <a:ext cx="676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6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03</a:t>
            </a:r>
            <a:endParaRPr kumimoji="1" lang="zh-CN" altLang="en-US" sz="36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6" name="三角形 15"/>
          <p:cNvSpPr/>
          <p:nvPr/>
        </p:nvSpPr>
        <p:spPr>
          <a:xfrm rot="5400000">
            <a:off x="3769577" y="3592092"/>
            <a:ext cx="416859" cy="2041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三角形 16"/>
          <p:cNvSpPr/>
          <p:nvPr/>
        </p:nvSpPr>
        <p:spPr>
          <a:xfrm rot="16200000" flipH="1">
            <a:off x="8005563" y="3592091"/>
            <a:ext cx="416859" cy="2041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64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  <p:bldP spid="11" grpId="0"/>
      <p:bldP spid="16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81065" y="1569474"/>
            <a:ext cx="1939636" cy="160785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perspectiveRight" fov="7200000">
              <a:rot lat="0" lon="19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在此输入标题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063329" y="4572692"/>
            <a:ext cx="2259752" cy="858747"/>
          </a:xfrm>
          <a:prstGeom prst="rect">
            <a:avLst/>
          </a:prstGeom>
          <a:noFill/>
        </p:spPr>
        <p:txBody>
          <a:bodyPr wrap="square" lIns="91424" tIns="45713" rIns="91424" bIns="45713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lt"/>
              </a:rPr>
              <a:t>在此输入关于此标题或图形的文字描述内容或者相关的数据。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817019" y="2373402"/>
            <a:ext cx="1939636" cy="1607856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perspectiveRight" fov="7200000">
              <a:rot lat="0" lon="19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在此输入标题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686582" y="4572692"/>
            <a:ext cx="2259752" cy="858747"/>
          </a:xfrm>
          <a:prstGeom prst="rect">
            <a:avLst/>
          </a:prstGeom>
          <a:noFill/>
        </p:spPr>
        <p:txBody>
          <a:bodyPr wrap="square" lIns="91424" tIns="45713" rIns="91424" bIns="45713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lt"/>
              </a:rPr>
              <a:t>在此输入关于此标题或图形的文字描述内容或者相关的数据。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56058" y="1569474"/>
            <a:ext cx="1939636" cy="160785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perspectiveRight" fov="7200000">
              <a:rot lat="0" lon="19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在此输入标题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138322" y="4572692"/>
            <a:ext cx="2259752" cy="858747"/>
          </a:xfrm>
          <a:prstGeom prst="rect">
            <a:avLst/>
          </a:prstGeom>
          <a:noFill/>
        </p:spPr>
        <p:txBody>
          <a:bodyPr wrap="square" lIns="91424" tIns="45713" rIns="91424" bIns="45713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lt"/>
              </a:rPr>
              <a:t>在此输入关于此标题或图形的文字描述内容或者相关的数据。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946013" y="2373402"/>
            <a:ext cx="1939636" cy="1607856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perspectiveRight" fov="7200000">
              <a:rot lat="0" lon="19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在此输入标题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815575" y="4572692"/>
            <a:ext cx="2259752" cy="858747"/>
          </a:xfrm>
          <a:prstGeom prst="rect">
            <a:avLst/>
          </a:prstGeom>
          <a:noFill/>
        </p:spPr>
        <p:txBody>
          <a:bodyPr wrap="square" lIns="91424" tIns="45713" rIns="91424" bIns="45713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lt"/>
              </a:rPr>
              <a:t>在此输入关于此标题或图形的文字描述内容或者相关的数据。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7435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8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8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6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6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4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4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/>
      <p:bldP spid="6" grpId="0" animBg="1"/>
      <p:bldP spid="7" grpId="0"/>
      <p:bldP spid="8" grpId="0" animBg="1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箭头连接符 35">
            <a:extLst>
              <a:ext uri="{FF2B5EF4-FFF2-40B4-BE49-F238E27FC236}">
                <a16:creationId xmlns:a16="http://schemas.microsoft.com/office/drawing/2014/main" id="{0398CDFD-08DC-4808-B191-6C0D56E07D6B}"/>
              </a:ext>
            </a:extLst>
          </p:cNvPr>
          <p:cNvCxnSpPr/>
          <p:nvPr/>
        </p:nvCxnSpPr>
        <p:spPr>
          <a:xfrm>
            <a:off x="952286" y="3831432"/>
            <a:ext cx="10346805" cy="0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36">
            <a:extLst>
              <a:ext uri="{FF2B5EF4-FFF2-40B4-BE49-F238E27FC236}">
                <a16:creationId xmlns:a16="http://schemas.microsoft.com/office/drawing/2014/main" id="{5EB87BCA-82F3-4371-BBA2-F7B37A99257C}"/>
              </a:ext>
            </a:extLst>
          </p:cNvPr>
          <p:cNvCxnSpPr>
            <a:cxnSpLocks/>
          </p:cNvCxnSpPr>
          <p:nvPr/>
        </p:nvCxnSpPr>
        <p:spPr>
          <a:xfrm>
            <a:off x="1649489" y="4092529"/>
            <a:ext cx="8952398" cy="0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 32"/>
          <p:cNvGrpSpPr/>
          <p:nvPr/>
        </p:nvGrpSpPr>
        <p:grpSpPr>
          <a:xfrm>
            <a:off x="892909" y="2034710"/>
            <a:ext cx="1807969" cy="896916"/>
            <a:chOff x="892909" y="2034710"/>
            <a:chExt cx="1807969" cy="896916"/>
          </a:xfrm>
        </p:grpSpPr>
        <p:sp>
          <p:nvSpPr>
            <p:cNvPr id="2" name="AutoShape 9">
              <a:extLst>
                <a:ext uri="{FF2B5EF4-FFF2-40B4-BE49-F238E27FC236}">
                  <a16:creationId xmlns:a16="http://schemas.microsoft.com/office/drawing/2014/main" id="{C468B073-CFCB-4116-B307-23FBAA7EC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909" y="2034710"/>
              <a:ext cx="1660791" cy="896916"/>
            </a:xfrm>
            <a:custGeom>
              <a:avLst/>
              <a:gdLst>
                <a:gd name="T0" fmla="*/ 1803400 w 21600"/>
                <a:gd name="T1" fmla="*/ 973932 h 21600"/>
                <a:gd name="T2" fmla="*/ 1803400 w 21600"/>
                <a:gd name="T3" fmla="*/ 973932 h 21600"/>
                <a:gd name="T4" fmla="*/ 1803400 w 21600"/>
                <a:gd name="T5" fmla="*/ 973932 h 21600"/>
                <a:gd name="T6" fmla="*/ 1803400 w 21600"/>
                <a:gd name="T7" fmla="*/ 97393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endParaRPr lang="id-ID" sz="2400" dirty="0">
                <a:latin typeface="+mn-lt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" name="等腰三角形 16">
              <a:extLst>
                <a:ext uri="{FF2B5EF4-FFF2-40B4-BE49-F238E27FC236}">
                  <a16:creationId xmlns:a16="http://schemas.microsoft.com/office/drawing/2014/main" id="{7D2DB1DF-8B57-4F2F-A8D7-3D1EAF54B5A0}"/>
                </a:ext>
              </a:extLst>
            </p:cNvPr>
            <p:cNvSpPr/>
            <p:nvPr/>
          </p:nvSpPr>
          <p:spPr>
            <a:xfrm rot="5400000">
              <a:off x="2380696" y="2178196"/>
              <a:ext cx="460019" cy="180345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D192CECD-4CFE-435C-AB14-0A5D3551B6CA}"/>
                </a:ext>
              </a:extLst>
            </p:cNvPr>
            <p:cNvSpPr/>
            <p:nvPr/>
          </p:nvSpPr>
          <p:spPr>
            <a:xfrm>
              <a:off x="1315773" y="2244278"/>
              <a:ext cx="59503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2560182" y="2474287"/>
            <a:ext cx="1838721" cy="896916"/>
            <a:chOff x="2560182" y="2474287"/>
            <a:chExt cx="1838721" cy="896916"/>
          </a:xfrm>
        </p:grpSpPr>
        <p:sp>
          <p:nvSpPr>
            <p:cNvPr id="3" name="AutoShape 9">
              <a:extLst>
                <a:ext uri="{FF2B5EF4-FFF2-40B4-BE49-F238E27FC236}">
                  <a16:creationId xmlns:a16="http://schemas.microsoft.com/office/drawing/2014/main" id="{2E0DB618-5D4B-468D-B71E-DD1C3AC3E3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0182" y="2474287"/>
              <a:ext cx="1660791" cy="896916"/>
            </a:xfrm>
            <a:custGeom>
              <a:avLst/>
              <a:gdLst>
                <a:gd name="T0" fmla="*/ 1803400 w 21600"/>
                <a:gd name="T1" fmla="*/ 973932 h 21600"/>
                <a:gd name="T2" fmla="*/ 1803400 w 21600"/>
                <a:gd name="T3" fmla="*/ 973932 h 21600"/>
                <a:gd name="T4" fmla="*/ 1803400 w 21600"/>
                <a:gd name="T5" fmla="*/ 973932 h 21600"/>
                <a:gd name="T6" fmla="*/ 1803400 w 21600"/>
                <a:gd name="T7" fmla="*/ 97393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endParaRPr lang="id-ID" sz="2400" dirty="0">
                <a:latin typeface="+mn-lt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等腰三角形 19">
              <a:extLst>
                <a:ext uri="{FF2B5EF4-FFF2-40B4-BE49-F238E27FC236}">
                  <a16:creationId xmlns:a16="http://schemas.microsoft.com/office/drawing/2014/main" id="{809FC5F9-4063-4D62-A303-8D97263ABFD6}"/>
                </a:ext>
              </a:extLst>
            </p:cNvPr>
            <p:cNvSpPr/>
            <p:nvPr/>
          </p:nvSpPr>
          <p:spPr>
            <a:xfrm rot="5400000">
              <a:off x="4078721" y="3006809"/>
              <a:ext cx="460019" cy="180345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9E5333C6-80AE-4A48-B574-5834B122C403}"/>
                </a:ext>
              </a:extLst>
            </p:cNvPr>
            <p:cNvSpPr/>
            <p:nvPr/>
          </p:nvSpPr>
          <p:spPr>
            <a:xfrm>
              <a:off x="2990733" y="2704069"/>
              <a:ext cx="59503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220973" y="1970056"/>
            <a:ext cx="1836308" cy="896916"/>
            <a:chOff x="4220973" y="1970056"/>
            <a:chExt cx="1836308" cy="896916"/>
          </a:xfrm>
        </p:grpSpPr>
        <p:sp>
          <p:nvSpPr>
            <p:cNvPr id="4" name="AutoShape 9">
              <a:extLst>
                <a:ext uri="{FF2B5EF4-FFF2-40B4-BE49-F238E27FC236}">
                  <a16:creationId xmlns:a16="http://schemas.microsoft.com/office/drawing/2014/main" id="{DDB44C38-FBB2-4E51-9293-3FD6F6BFA8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0973" y="1970056"/>
              <a:ext cx="1660791" cy="896916"/>
            </a:xfrm>
            <a:custGeom>
              <a:avLst/>
              <a:gdLst>
                <a:gd name="T0" fmla="*/ 1803400 w 21600"/>
                <a:gd name="T1" fmla="*/ 973932 h 21600"/>
                <a:gd name="T2" fmla="*/ 1803400 w 21600"/>
                <a:gd name="T3" fmla="*/ 973932 h 21600"/>
                <a:gd name="T4" fmla="*/ 1803400 w 21600"/>
                <a:gd name="T5" fmla="*/ 973932 h 21600"/>
                <a:gd name="T6" fmla="*/ 1803400 w 21600"/>
                <a:gd name="T7" fmla="*/ 97393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endParaRPr lang="id-ID" sz="2400" dirty="0">
                <a:latin typeface="+mn-lt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等腰三角形 17">
              <a:extLst>
                <a:ext uri="{FF2B5EF4-FFF2-40B4-BE49-F238E27FC236}">
                  <a16:creationId xmlns:a16="http://schemas.microsoft.com/office/drawing/2014/main" id="{6827D1A8-E25E-4672-A7FA-EC271ACD4FB5}"/>
                </a:ext>
              </a:extLst>
            </p:cNvPr>
            <p:cNvSpPr/>
            <p:nvPr/>
          </p:nvSpPr>
          <p:spPr>
            <a:xfrm rot="5400000">
              <a:off x="5737099" y="2154106"/>
              <a:ext cx="460019" cy="180345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D9850F22-486C-4E4E-A153-8AC275DAC000}"/>
                </a:ext>
              </a:extLst>
            </p:cNvPr>
            <p:cNvSpPr/>
            <p:nvPr/>
          </p:nvSpPr>
          <p:spPr>
            <a:xfrm>
              <a:off x="4651297" y="2196078"/>
              <a:ext cx="59503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5881765" y="2518501"/>
            <a:ext cx="1836306" cy="896916"/>
            <a:chOff x="5881765" y="2518501"/>
            <a:chExt cx="1836306" cy="896916"/>
          </a:xfrm>
        </p:grpSpPr>
        <p:sp>
          <p:nvSpPr>
            <p:cNvPr id="6" name="AutoShape 9">
              <a:extLst>
                <a:ext uri="{FF2B5EF4-FFF2-40B4-BE49-F238E27FC236}">
                  <a16:creationId xmlns:a16="http://schemas.microsoft.com/office/drawing/2014/main" id="{6517DC11-69FB-405A-BD70-5AA145573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1765" y="2518501"/>
              <a:ext cx="1660791" cy="896916"/>
            </a:xfrm>
            <a:custGeom>
              <a:avLst/>
              <a:gdLst>
                <a:gd name="T0" fmla="*/ 1803400 w 21600"/>
                <a:gd name="T1" fmla="*/ 973932 h 21600"/>
                <a:gd name="T2" fmla="*/ 1803400 w 21600"/>
                <a:gd name="T3" fmla="*/ 973932 h 21600"/>
                <a:gd name="T4" fmla="*/ 1803400 w 21600"/>
                <a:gd name="T5" fmla="*/ 973932 h 21600"/>
                <a:gd name="T6" fmla="*/ 1803400 w 21600"/>
                <a:gd name="T7" fmla="*/ 97393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endParaRPr lang="id-ID" sz="2400" dirty="0">
                <a:latin typeface="+mn-lt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等腰三角形 20">
              <a:extLst>
                <a:ext uri="{FF2B5EF4-FFF2-40B4-BE49-F238E27FC236}">
                  <a16:creationId xmlns:a16="http://schemas.microsoft.com/office/drawing/2014/main" id="{0784AF52-26BD-409C-B817-89C447296A16}"/>
                </a:ext>
              </a:extLst>
            </p:cNvPr>
            <p:cNvSpPr/>
            <p:nvPr/>
          </p:nvSpPr>
          <p:spPr>
            <a:xfrm rot="5400000">
              <a:off x="7397889" y="3063704"/>
              <a:ext cx="460019" cy="180345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AA6B7C4-DE4E-4F35-8542-DD41D6FABDA0}"/>
                </a:ext>
              </a:extLst>
            </p:cNvPr>
            <p:cNvSpPr/>
            <p:nvPr/>
          </p:nvSpPr>
          <p:spPr>
            <a:xfrm>
              <a:off x="6321212" y="2744522"/>
              <a:ext cx="59503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7537727" y="1970056"/>
            <a:ext cx="1841135" cy="896916"/>
            <a:chOff x="7537727" y="1970056"/>
            <a:chExt cx="1841135" cy="896916"/>
          </a:xfrm>
        </p:grpSpPr>
        <p:sp>
          <p:nvSpPr>
            <p:cNvPr id="5" name="AutoShape 9">
              <a:extLst>
                <a:ext uri="{FF2B5EF4-FFF2-40B4-BE49-F238E27FC236}">
                  <a16:creationId xmlns:a16="http://schemas.microsoft.com/office/drawing/2014/main" id="{997D67E2-63D7-4990-9132-AAC88EA86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7727" y="1970056"/>
              <a:ext cx="1660791" cy="896916"/>
            </a:xfrm>
            <a:custGeom>
              <a:avLst/>
              <a:gdLst>
                <a:gd name="T0" fmla="*/ 1803400 w 21600"/>
                <a:gd name="T1" fmla="*/ 973932 h 21600"/>
                <a:gd name="T2" fmla="*/ 1803400 w 21600"/>
                <a:gd name="T3" fmla="*/ 973932 h 21600"/>
                <a:gd name="T4" fmla="*/ 1803400 w 21600"/>
                <a:gd name="T5" fmla="*/ 973932 h 21600"/>
                <a:gd name="T6" fmla="*/ 1803400 w 21600"/>
                <a:gd name="T7" fmla="*/ 97393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endParaRPr lang="id-ID" sz="2400" dirty="0">
                <a:latin typeface="+mn-lt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" name="等腰三角形 18">
              <a:extLst>
                <a:ext uri="{FF2B5EF4-FFF2-40B4-BE49-F238E27FC236}">
                  <a16:creationId xmlns:a16="http://schemas.microsoft.com/office/drawing/2014/main" id="{FBC4EA06-B7A8-4351-98B8-DC450EC045D8}"/>
                </a:ext>
              </a:extLst>
            </p:cNvPr>
            <p:cNvSpPr/>
            <p:nvPr/>
          </p:nvSpPr>
          <p:spPr>
            <a:xfrm rot="5400000">
              <a:off x="9058680" y="2111878"/>
              <a:ext cx="460019" cy="180345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E536C23-2DC7-47D8-9929-2EB41534664E}"/>
                </a:ext>
              </a:extLst>
            </p:cNvPr>
            <p:cNvSpPr/>
            <p:nvPr/>
          </p:nvSpPr>
          <p:spPr>
            <a:xfrm>
              <a:off x="8025672" y="2192839"/>
              <a:ext cx="59503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9198518" y="2418513"/>
            <a:ext cx="1836308" cy="896916"/>
            <a:chOff x="9198518" y="2418513"/>
            <a:chExt cx="1836308" cy="896916"/>
          </a:xfrm>
        </p:grpSpPr>
        <p:sp>
          <p:nvSpPr>
            <p:cNvPr id="7" name="AutoShape 9">
              <a:extLst>
                <a:ext uri="{FF2B5EF4-FFF2-40B4-BE49-F238E27FC236}">
                  <a16:creationId xmlns:a16="http://schemas.microsoft.com/office/drawing/2014/main" id="{F3076058-CA32-4ACC-BD69-FD852D0C4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518" y="2418513"/>
              <a:ext cx="1660791" cy="896916"/>
            </a:xfrm>
            <a:custGeom>
              <a:avLst/>
              <a:gdLst>
                <a:gd name="T0" fmla="*/ 1803400 w 21600"/>
                <a:gd name="T1" fmla="*/ 973932 h 21600"/>
                <a:gd name="T2" fmla="*/ 1803400 w 21600"/>
                <a:gd name="T3" fmla="*/ 973932 h 21600"/>
                <a:gd name="T4" fmla="*/ 1803400 w 21600"/>
                <a:gd name="T5" fmla="*/ 973932 h 21600"/>
                <a:gd name="T6" fmla="*/ 1803400 w 21600"/>
                <a:gd name="T7" fmla="*/ 97393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endParaRPr lang="id-ID" sz="2400" dirty="0">
                <a:latin typeface="+mn-lt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等腰三角形 21">
              <a:extLst>
                <a:ext uri="{FF2B5EF4-FFF2-40B4-BE49-F238E27FC236}">
                  <a16:creationId xmlns:a16="http://schemas.microsoft.com/office/drawing/2014/main" id="{9CCFA36F-1E92-4C78-A8C6-7F6EBA1166FD}"/>
                </a:ext>
              </a:extLst>
            </p:cNvPr>
            <p:cNvSpPr/>
            <p:nvPr/>
          </p:nvSpPr>
          <p:spPr>
            <a:xfrm rot="5400000">
              <a:off x="10714644" y="2992720"/>
              <a:ext cx="460019" cy="180345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C9AC230-E721-4E0B-838A-553B124DB60B}"/>
                </a:ext>
              </a:extLst>
            </p:cNvPr>
            <p:cNvSpPr/>
            <p:nvPr/>
          </p:nvSpPr>
          <p:spPr>
            <a:xfrm>
              <a:off x="9667352" y="2676960"/>
              <a:ext cx="59503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</a:p>
          </p:txBody>
        </p:sp>
      </p:grpSp>
      <p:sp>
        <p:nvSpPr>
          <p:cNvPr id="22" name="Rectangle 24">
            <a:extLst>
              <a:ext uri="{FF2B5EF4-FFF2-40B4-BE49-F238E27FC236}">
                <a16:creationId xmlns:a16="http://schemas.microsoft.com/office/drawing/2014/main" id="{0DAFD4BB-100D-457A-BBE7-DB09766837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1585" y="4414442"/>
            <a:ext cx="1702533" cy="271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21A2879-77E3-4009-80E2-05113A6B37AF}"/>
              </a:ext>
            </a:extLst>
          </p:cNvPr>
          <p:cNvSpPr txBox="1"/>
          <p:nvPr/>
        </p:nvSpPr>
        <p:spPr>
          <a:xfrm>
            <a:off x="1313055" y="4884552"/>
            <a:ext cx="2034923" cy="44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A1F5E9A6-9B41-4A8B-855D-5BC46510B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5628" y="4414442"/>
            <a:ext cx="1702533" cy="271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0A2E29A-4713-42C0-B954-61B2E8084F62}"/>
              </a:ext>
            </a:extLst>
          </p:cNvPr>
          <p:cNvSpPr txBox="1"/>
          <p:nvPr/>
        </p:nvSpPr>
        <p:spPr>
          <a:xfrm>
            <a:off x="3737977" y="4884552"/>
            <a:ext cx="2034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639DFE77-39E8-4286-A3CE-E112BEAC2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9671" y="4414442"/>
            <a:ext cx="1702533" cy="271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8" name="Rectangle 24">
            <a:extLst>
              <a:ext uri="{FF2B5EF4-FFF2-40B4-BE49-F238E27FC236}">
                <a16:creationId xmlns:a16="http://schemas.microsoft.com/office/drawing/2014/main" id="{501736DB-7B97-4555-9A24-A891AA9D98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0716" y="4414442"/>
            <a:ext cx="1702533" cy="271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21A2879-77E3-4009-80E2-05113A6B37AF}"/>
              </a:ext>
            </a:extLst>
          </p:cNvPr>
          <p:cNvSpPr txBox="1"/>
          <p:nvPr/>
        </p:nvSpPr>
        <p:spPr>
          <a:xfrm>
            <a:off x="6173057" y="4884552"/>
            <a:ext cx="2034923" cy="44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0A2E29A-4713-42C0-B954-61B2E8084F62}"/>
              </a:ext>
            </a:extLst>
          </p:cNvPr>
          <p:cNvSpPr txBox="1"/>
          <p:nvPr/>
        </p:nvSpPr>
        <p:spPr>
          <a:xfrm>
            <a:off x="8597979" y="4884552"/>
            <a:ext cx="2034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205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5000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5000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750"/>
                            </p:stCondLst>
                            <p:childTnLst>
                              <p:par>
                                <p:cTn id="3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8" grpId="0"/>
      <p:bldP spid="31" grpId="0"/>
      <p:bldP spid="3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îṧ1ïḍe">
            <a:extLst>
              <a:ext uri="{FF2B5EF4-FFF2-40B4-BE49-F238E27FC236}">
                <a16:creationId xmlns:a16="http://schemas.microsoft.com/office/drawing/2014/main" id="{C392E5C9-E8B0-4CCA-B767-06CA6A734E12}"/>
              </a:ext>
            </a:extLst>
          </p:cNvPr>
          <p:cNvSpPr/>
          <p:nvPr/>
        </p:nvSpPr>
        <p:spPr>
          <a:xfrm>
            <a:off x="3587802" y="4445436"/>
            <a:ext cx="1224136" cy="431426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zh-CN" altLang="en-US" sz="2000"/>
              <a:t>关键词</a:t>
            </a:r>
            <a:endParaRPr lang="zh-CN" altLang="en-US" sz="2000" dirty="0"/>
          </a:p>
        </p:txBody>
      </p:sp>
      <p:grpSp>
        <p:nvGrpSpPr>
          <p:cNvPr id="5" name="îṧḷîḑè">
            <a:extLst>
              <a:ext uri="{FF2B5EF4-FFF2-40B4-BE49-F238E27FC236}">
                <a16:creationId xmlns:a16="http://schemas.microsoft.com/office/drawing/2014/main" id="{D7DD5498-2B2A-4CC2-9B45-C3DA1C1C738A}"/>
              </a:ext>
            </a:extLst>
          </p:cNvPr>
          <p:cNvGrpSpPr/>
          <p:nvPr/>
        </p:nvGrpSpPr>
        <p:grpSpPr>
          <a:xfrm>
            <a:off x="7392144" y="3829631"/>
            <a:ext cx="2327954" cy="1046002"/>
            <a:chOff x="8662573" y="1518902"/>
            <a:chExt cx="2578029" cy="1046002"/>
          </a:xfrm>
        </p:grpSpPr>
        <p:sp>
          <p:nvSpPr>
            <p:cNvPr id="39" name="îṣḷíḓè">
              <a:extLst>
                <a:ext uri="{FF2B5EF4-FFF2-40B4-BE49-F238E27FC236}">
                  <a16:creationId xmlns:a16="http://schemas.microsoft.com/office/drawing/2014/main" id="{4F978B9F-8417-4648-A4A4-33267A6FE539}"/>
                </a:ext>
              </a:extLst>
            </p:cNvPr>
            <p:cNvSpPr txBox="1"/>
            <p:nvPr/>
          </p:nvSpPr>
          <p:spPr>
            <a:xfrm>
              <a:off x="8662573" y="183989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40" name="iŝļíḓe">
              <a:extLst>
                <a:ext uri="{FF2B5EF4-FFF2-40B4-BE49-F238E27FC236}">
                  <a16:creationId xmlns:a16="http://schemas.microsoft.com/office/drawing/2014/main" id="{DA4CEF5C-015D-439B-8A7A-10E43B315964}"/>
                </a:ext>
              </a:extLst>
            </p:cNvPr>
            <p:cNvSpPr/>
            <p:nvPr/>
          </p:nvSpPr>
          <p:spPr>
            <a:xfrm>
              <a:off x="8662573" y="151890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3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6" name="ïŝlïḋé">
            <a:extLst>
              <a:ext uri="{FF2B5EF4-FFF2-40B4-BE49-F238E27FC236}">
                <a16:creationId xmlns:a16="http://schemas.microsoft.com/office/drawing/2014/main" id="{7BC2D2DA-1D0C-469E-A134-140BA1489ACD}"/>
              </a:ext>
            </a:extLst>
          </p:cNvPr>
          <p:cNvGrpSpPr/>
          <p:nvPr/>
        </p:nvGrpSpPr>
        <p:grpSpPr>
          <a:xfrm>
            <a:off x="5352054" y="4997851"/>
            <a:ext cx="2327954" cy="1046002"/>
            <a:chOff x="8662573" y="1518902"/>
            <a:chExt cx="2578029" cy="1046002"/>
          </a:xfrm>
        </p:grpSpPr>
        <p:sp>
          <p:nvSpPr>
            <p:cNvPr id="37" name="íṣ1íḋe">
              <a:extLst>
                <a:ext uri="{FF2B5EF4-FFF2-40B4-BE49-F238E27FC236}">
                  <a16:creationId xmlns:a16="http://schemas.microsoft.com/office/drawing/2014/main" id="{2CCDA505-2919-443A-9732-2BD81E3E0AFF}"/>
                </a:ext>
              </a:extLst>
            </p:cNvPr>
            <p:cNvSpPr txBox="1"/>
            <p:nvPr/>
          </p:nvSpPr>
          <p:spPr>
            <a:xfrm>
              <a:off x="8662573" y="183989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38" name="íṧlîḍê">
              <a:extLst>
                <a:ext uri="{FF2B5EF4-FFF2-40B4-BE49-F238E27FC236}">
                  <a16:creationId xmlns:a16="http://schemas.microsoft.com/office/drawing/2014/main" id="{C40685BA-459A-4563-A1FD-C6F3F8B0C5C9}"/>
                </a:ext>
              </a:extLst>
            </p:cNvPr>
            <p:cNvSpPr/>
            <p:nvPr/>
          </p:nvSpPr>
          <p:spPr>
            <a:xfrm>
              <a:off x="8662573" y="151890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2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7" name="îšļïḓê">
            <a:extLst>
              <a:ext uri="{FF2B5EF4-FFF2-40B4-BE49-F238E27FC236}">
                <a16:creationId xmlns:a16="http://schemas.microsoft.com/office/drawing/2014/main" id="{50FEB97B-5CE5-4AB9-8646-0054DB3D2D3D}"/>
              </a:ext>
            </a:extLst>
          </p:cNvPr>
          <p:cNvGrpSpPr/>
          <p:nvPr/>
        </p:nvGrpSpPr>
        <p:grpSpPr>
          <a:xfrm>
            <a:off x="8945971" y="2661411"/>
            <a:ext cx="2360675" cy="1046002"/>
            <a:chOff x="8662573" y="1518902"/>
            <a:chExt cx="2578029" cy="1046002"/>
          </a:xfrm>
        </p:grpSpPr>
        <p:sp>
          <p:nvSpPr>
            <p:cNvPr id="35" name="ïṥḷíḑe">
              <a:extLst>
                <a:ext uri="{FF2B5EF4-FFF2-40B4-BE49-F238E27FC236}">
                  <a16:creationId xmlns:a16="http://schemas.microsoft.com/office/drawing/2014/main" id="{8BDAF9D4-84DB-4EB7-BD97-AB0F7807067E}"/>
                </a:ext>
              </a:extLst>
            </p:cNvPr>
            <p:cNvSpPr txBox="1"/>
            <p:nvPr/>
          </p:nvSpPr>
          <p:spPr>
            <a:xfrm>
              <a:off x="8662573" y="183989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/>
                <a:t>此部分内容作为文字排版占位显示</a:t>
              </a:r>
              <a:br>
                <a:rPr lang="zh-CN" altLang="en-US" sz="1100" dirty="0"/>
              </a:br>
              <a:r>
                <a:rPr lang="zh-CN" altLang="en-US" sz="1100" dirty="0"/>
                <a:t>（建议使用主题字体）</a:t>
              </a:r>
            </a:p>
          </p:txBody>
        </p:sp>
        <p:sp>
          <p:nvSpPr>
            <p:cNvPr id="36" name="î$1íḓê">
              <a:extLst>
                <a:ext uri="{FF2B5EF4-FFF2-40B4-BE49-F238E27FC236}">
                  <a16:creationId xmlns:a16="http://schemas.microsoft.com/office/drawing/2014/main" id="{B396B20B-3037-47C5-A06C-DAE397543815}"/>
                </a:ext>
              </a:extLst>
            </p:cNvPr>
            <p:cNvSpPr/>
            <p:nvPr/>
          </p:nvSpPr>
          <p:spPr>
            <a:xfrm>
              <a:off x="8662573" y="151890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1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8" name="iślíḓê">
            <a:extLst>
              <a:ext uri="{FF2B5EF4-FFF2-40B4-BE49-F238E27FC236}">
                <a16:creationId xmlns:a16="http://schemas.microsoft.com/office/drawing/2014/main" id="{4EF73666-CF55-4144-9A27-EBF4365E5001}"/>
              </a:ext>
            </a:extLst>
          </p:cNvPr>
          <p:cNvGrpSpPr/>
          <p:nvPr/>
        </p:nvGrpSpPr>
        <p:grpSpPr>
          <a:xfrm>
            <a:off x="3536159" y="1199565"/>
            <a:ext cx="5119683" cy="1070509"/>
            <a:chOff x="3536159" y="3725012"/>
            <a:chExt cx="5119683" cy="940703"/>
          </a:xfrm>
        </p:grpSpPr>
        <p:sp>
          <p:nvSpPr>
            <p:cNvPr id="33" name="îṣľíḍê">
              <a:extLst>
                <a:ext uri="{FF2B5EF4-FFF2-40B4-BE49-F238E27FC236}">
                  <a16:creationId xmlns:a16="http://schemas.microsoft.com/office/drawing/2014/main" id="{2C8CCF25-A6D4-4B72-A235-52B0DFECB179}"/>
                </a:ext>
              </a:extLst>
            </p:cNvPr>
            <p:cNvSpPr/>
            <p:nvPr/>
          </p:nvSpPr>
          <p:spPr>
            <a:xfrm>
              <a:off x="3536160" y="3725012"/>
              <a:ext cx="5119682" cy="42301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2400" b="1" dirty="0"/>
                <a:t>标题文本预设</a:t>
              </a:r>
            </a:p>
          </p:txBody>
        </p:sp>
        <p:sp>
          <p:nvSpPr>
            <p:cNvPr id="34" name="î$1ïḋé">
              <a:extLst>
                <a:ext uri="{FF2B5EF4-FFF2-40B4-BE49-F238E27FC236}">
                  <a16:creationId xmlns:a16="http://schemas.microsoft.com/office/drawing/2014/main" id="{2F3BE5E2-4969-4DE3-8DCF-5192DB59B740}"/>
                </a:ext>
              </a:extLst>
            </p:cNvPr>
            <p:cNvSpPr txBox="1"/>
            <p:nvPr/>
          </p:nvSpPr>
          <p:spPr>
            <a:xfrm>
              <a:off x="3536159" y="4148027"/>
              <a:ext cx="5119682" cy="517688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normAutofit/>
            </a:bodyPr>
            <a:lstStyle/>
            <a:p>
              <a:pPr algn="ctr"/>
              <a:r>
                <a:rPr lang="zh-CN" altLang="en-US" sz="1200"/>
                <a:t>或许大小不同的文字错落的排版，更能够让枯燥的段落赋予变化！</a:t>
              </a:r>
              <a:br>
                <a:rPr lang="zh-CN" altLang="en-US" sz="1200"/>
              </a:br>
              <a:r>
                <a:rPr lang="zh-CN" altLang="en-US" sz="1200"/>
                <a:t>主次分明的布局排版帮助</a:t>
              </a:r>
              <a:r>
                <a:rPr lang="en-US" altLang="zh-CN" sz="1200"/>
                <a:t>PPT</a:t>
              </a:r>
              <a:r>
                <a:rPr lang="zh-CN" altLang="en-US" sz="1200"/>
                <a:t>更好的传递和表达信息</a:t>
              </a:r>
              <a:endParaRPr lang="zh-CN" altLang="en-US" sz="1200" dirty="0"/>
            </a:p>
          </p:txBody>
        </p:sp>
      </p:grpSp>
      <p:sp>
        <p:nvSpPr>
          <p:cNvPr id="9" name="îśľïḍé">
            <a:extLst>
              <a:ext uri="{FF2B5EF4-FFF2-40B4-BE49-F238E27FC236}">
                <a16:creationId xmlns:a16="http://schemas.microsoft.com/office/drawing/2014/main" id="{B30CE0AA-4138-4EC8-B84A-784C3A859244}"/>
              </a:ext>
            </a:extLst>
          </p:cNvPr>
          <p:cNvSpPr/>
          <p:nvPr/>
        </p:nvSpPr>
        <p:spPr>
          <a:xfrm>
            <a:off x="5021893" y="3613918"/>
            <a:ext cx="1224136" cy="431426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zh-CN" altLang="en-US" sz="2000"/>
              <a:t>关键词</a:t>
            </a:r>
            <a:endParaRPr lang="zh-CN" altLang="en-US" sz="2000" dirty="0"/>
          </a:p>
        </p:txBody>
      </p:sp>
      <p:sp>
        <p:nvSpPr>
          <p:cNvPr id="10" name="ïSlïḍe">
            <a:extLst>
              <a:ext uri="{FF2B5EF4-FFF2-40B4-BE49-F238E27FC236}">
                <a16:creationId xmlns:a16="http://schemas.microsoft.com/office/drawing/2014/main" id="{3E96F83D-D469-45C1-8EB2-CCB8800891C0}"/>
              </a:ext>
            </a:extLst>
          </p:cNvPr>
          <p:cNvSpPr/>
          <p:nvPr/>
        </p:nvSpPr>
        <p:spPr>
          <a:xfrm>
            <a:off x="6455984" y="2782400"/>
            <a:ext cx="1224136" cy="4314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zh-CN" altLang="en-US" sz="2000"/>
              <a:t>关键词</a:t>
            </a:r>
            <a:endParaRPr lang="zh-CN" altLang="en-US" sz="2000" dirty="0"/>
          </a:p>
        </p:txBody>
      </p:sp>
      <p:cxnSp>
        <p:nvCxnSpPr>
          <p:cNvPr id="11" name="肘形连接符 45">
            <a:extLst>
              <a:ext uri="{FF2B5EF4-FFF2-40B4-BE49-F238E27FC236}">
                <a16:creationId xmlns:a16="http://schemas.microsoft.com/office/drawing/2014/main" id="{9EAB2581-2568-44B0-86F4-F417FEAB6F2C}"/>
              </a:ext>
            </a:extLst>
          </p:cNvPr>
          <p:cNvCxnSpPr>
            <a:stCxn id="4" idx="3"/>
            <a:endCxn id="9" idx="2"/>
          </p:cNvCxnSpPr>
          <p:nvPr/>
        </p:nvCxnSpPr>
        <p:spPr>
          <a:xfrm flipV="1">
            <a:off x="4811938" y="4045344"/>
            <a:ext cx="822023" cy="615805"/>
          </a:xfrm>
          <a:prstGeom prst="bentConnector2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肘形连接符 46">
            <a:extLst>
              <a:ext uri="{FF2B5EF4-FFF2-40B4-BE49-F238E27FC236}">
                <a16:creationId xmlns:a16="http://schemas.microsoft.com/office/drawing/2014/main" id="{26AD1A1E-76EF-4DC6-8017-136D09001C87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 flipV="1">
            <a:off x="6246029" y="3213826"/>
            <a:ext cx="822023" cy="615805"/>
          </a:xfrm>
          <a:prstGeom prst="bentConnector2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820C29EB-80FB-497D-82B0-4ABF62EBAD77}"/>
              </a:ext>
            </a:extLst>
          </p:cNvPr>
          <p:cNvCxnSpPr/>
          <p:nvPr/>
        </p:nvCxnSpPr>
        <p:spPr>
          <a:xfrm>
            <a:off x="7080013" y="4946095"/>
            <a:ext cx="2232248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AC209A2-8F1A-4EB9-BC91-9D4F02578EFE}"/>
              </a:ext>
            </a:extLst>
          </p:cNvPr>
          <p:cNvCxnSpPr/>
          <p:nvPr/>
        </p:nvCxnSpPr>
        <p:spPr>
          <a:xfrm>
            <a:off x="8736197" y="3707413"/>
            <a:ext cx="2232248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ïsḷiḓê">
            <a:extLst>
              <a:ext uri="{FF2B5EF4-FFF2-40B4-BE49-F238E27FC236}">
                <a16:creationId xmlns:a16="http://schemas.microsoft.com/office/drawing/2014/main" id="{A3FC8E38-770C-4632-A9B9-471F039FFFEA}"/>
              </a:ext>
            </a:extLst>
          </p:cNvPr>
          <p:cNvGrpSpPr/>
          <p:nvPr/>
        </p:nvGrpSpPr>
        <p:grpSpPr>
          <a:xfrm>
            <a:off x="719138" y="2073800"/>
            <a:ext cx="2634344" cy="4020166"/>
            <a:chOff x="719138" y="2073800"/>
            <a:chExt cx="2634344" cy="4020166"/>
          </a:xfrm>
        </p:grpSpPr>
        <p:sp>
          <p:nvSpPr>
            <p:cNvPr id="16" name="îŝ1íḓè">
              <a:extLst>
                <a:ext uri="{FF2B5EF4-FFF2-40B4-BE49-F238E27FC236}">
                  <a16:creationId xmlns:a16="http://schemas.microsoft.com/office/drawing/2014/main" id="{E9EBD5F3-4A35-4294-9FE4-0EDD930FAA2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292" y="2073800"/>
              <a:ext cx="2224763" cy="3679238"/>
            </a:xfrm>
            <a:custGeom>
              <a:avLst/>
              <a:gdLst>
                <a:gd name="T0" fmla="*/ 966 w 1077"/>
                <a:gd name="T1" fmla="*/ 315 h 1781"/>
                <a:gd name="T2" fmla="*/ 793 w 1077"/>
                <a:gd name="T3" fmla="*/ 486 h 1781"/>
                <a:gd name="T4" fmla="*/ 650 w 1077"/>
                <a:gd name="T5" fmla="*/ 297 h 1781"/>
                <a:gd name="T6" fmla="*/ 625 w 1077"/>
                <a:gd name="T7" fmla="*/ 266 h 1781"/>
                <a:gd name="T8" fmla="*/ 632 w 1077"/>
                <a:gd name="T9" fmla="*/ 236 h 1781"/>
                <a:gd name="T10" fmla="*/ 682 w 1077"/>
                <a:gd name="T11" fmla="*/ 187 h 1781"/>
                <a:gd name="T12" fmla="*/ 698 w 1077"/>
                <a:gd name="T13" fmla="*/ 150 h 1781"/>
                <a:gd name="T14" fmla="*/ 665 w 1077"/>
                <a:gd name="T15" fmla="*/ 82 h 1781"/>
                <a:gd name="T16" fmla="*/ 661 w 1077"/>
                <a:gd name="T17" fmla="*/ 50 h 1781"/>
                <a:gd name="T18" fmla="*/ 627 w 1077"/>
                <a:gd name="T19" fmla="*/ 24 h 1781"/>
                <a:gd name="T20" fmla="*/ 576 w 1077"/>
                <a:gd name="T21" fmla="*/ 3 h 1781"/>
                <a:gd name="T22" fmla="*/ 492 w 1077"/>
                <a:gd name="T23" fmla="*/ 48 h 1781"/>
                <a:gd name="T24" fmla="*/ 471 w 1077"/>
                <a:gd name="T25" fmla="*/ 119 h 1781"/>
                <a:gd name="T26" fmla="*/ 513 w 1077"/>
                <a:gd name="T27" fmla="*/ 199 h 1781"/>
                <a:gd name="T28" fmla="*/ 495 w 1077"/>
                <a:gd name="T29" fmla="*/ 223 h 1781"/>
                <a:gd name="T30" fmla="*/ 386 w 1077"/>
                <a:gd name="T31" fmla="*/ 230 h 1781"/>
                <a:gd name="T32" fmla="*/ 106 w 1077"/>
                <a:gd name="T33" fmla="*/ 313 h 1781"/>
                <a:gd name="T34" fmla="*/ 60 w 1077"/>
                <a:gd name="T35" fmla="*/ 630 h 1781"/>
                <a:gd name="T36" fmla="*/ 138 w 1077"/>
                <a:gd name="T37" fmla="*/ 599 h 1781"/>
                <a:gd name="T38" fmla="*/ 169 w 1077"/>
                <a:gd name="T39" fmla="*/ 527 h 1781"/>
                <a:gd name="T40" fmla="*/ 176 w 1077"/>
                <a:gd name="T41" fmla="*/ 406 h 1781"/>
                <a:gd name="T42" fmla="*/ 220 w 1077"/>
                <a:gd name="T43" fmla="*/ 373 h 1781"/>
                <a:gd name="T44" fmla="*/ 308 w 1077"/>
                <a:gd name="T45" fmla="*/ 360 h 1781"/>
                <a:gd name="T46" fmla="*/ 317 w 1077"/>
                <a:gd name="T47" fmla="*/ 358 h 1781"/>
                <a:gd name="T48" fmla="*/ 256 w 1077"/>
                <a:gd name="T49" fmla="*/ 760 h 1781"/>
                <a:gd name="T50" fmla="*/ 254 w 1077"/>
                <a:gd name="T51" fmla="*/ 794 h 1781"/>
                <a:gd name="T52" fmla="*/ 261 w 1077"/>
                <a:gd name="T53" fmla="*/ 896 h 1781"/>
                <a:gd name="T54" fmla="*/ 123 w 1077"/>
                <a:gd name="T55" fmla="*/ 1406 h 1781"/>
                <a:gd name="T56" fmla="*/ 47 w 1077"/>
                <a:gd name="T57" fmla="*/ 1578 h 1781"/>
                <a:gd name="T58" fmla="*/ 4 w 1077"/>
                <a:gd name="T59" fmla="*/ 1633 h 1781"/>
                <a:gd name="T60" fmla="*/ 56 w 1077"/>
                <a:gd name="T61" fmla="*/ 1688 h 1781"/>
                <a:gd name="T62" fmla="*/ 104 w 1077"/>
                <a:gd name="T63" fmla="*/ 1714 h 1781"/>
                <a:gd name="T64" fmla="*/ 122 w 1077"/>
                <a:gd name="T65" fmla="*/ 1741 h 1781"/>
                <a:gd name="T66" fmla="*/ 174 w 1077"/>
                <a:gd name="T67" fmla="*/ 1703 h 1781"/>
                <a:gd name="T68" fmla="*/ 161 w 1077"/>
                <a:gd name="T69" fmla="*/ 1636 h 1781"/>
                <a:gd name="T70" fmla="*/ 323 w 1077"/>
                <a:gd name="T71" fmla="*/ 1294 h 1781"/>
                <a:gd name="T72" fmla="*/ 385 w 1077"/>
                <a:gd name="T73" fmla="*/ 1152 h 1781"/>
                <a:gd name="T74" fmla="*/ 481 w 1077"/>
                <a:gd name="T75" fmla="*/ 943 h 1781"/>
                <a:gd name="T76" fmla="*/ 699 w 1077"/>
                <a:gd name="T77" fmla="*/ 879 h 1781"/>
                <a:gd name="T78" fmla="*/ 682 w 1077"/>
                <a:gd name="T79" fmla="*/ 976 h 1781"/>
                <a:gd name="T80" fmla="*/ 632 w 1077"/>
                <a:gd name="T81" fmla="*/ 1141 h 1781"/>
                <a:gd name="T82" fmla="*/ 618 w 1077"/>
                <a:gd name="T83" fmla="*/ 1225 h 1781"/>
                <a:gd name="T84" fmla="*/ 670 w 1077"/>
                <a:gd name="T85" fmla="*/ 1269 h 1781"/>
                <a:gd name="T86" fmla="*/ 795 w 1077"/>
                <a:gd name="T87" fmla="*/ 1285 h 1781"/>
                <a:gd name="T88" fmla="*/ 830 w 1077"/>
                <a:gd name="T89" fmla="*/ 1219 h 1781"/>
                <a:gd name="T90" fmla="*/ 746 w 1077"/>
                <a:gd name="T91" fmla="*/ 1165 h 1781"/>
                <a:gd name="T92" fmla="*/ 840 w 1077"/>
                <a:gd name="T93" fmla="*/ 864 h 1781"/>
                <a:gd name="T94" fmla="*/ 831 w 1077"/>
                <a:gd name="T95" fmla="*/ 762 h 1781"/>
                <a:gd name="T96" fmla="*/ 507 w 1077"/>
                <a:gd name="T97" fmla="*/ 757 h 1781"/>
                <a:gd name="T98" fmla="*/ 508 w 1077"/>
                <a:gd name="T99" fmla="*/ 758 h 1781"/>
                <a:gd name="T100" fmla="*/ 560 w 1077"/>
                <a:gd name="T101" fmla="*/ 658 h 1781"/>
                <a:gd name="T102" fmla="*/ 607 w 1077"/>
                <a:gd name="T103" fmla="*/ 511 h 1781"/>
                <a:gd name="T104" fmla="*/ 643 w 1077"/>
                <a:gd name="T105" fmla="*/ 449 h 1781"/>
                <a:gd name="T106" fmla="*/ 784 w 1077"/>
                <a:gd name="T107" fmla="*/ 596 h 1781"/>
                <a:gd name="T108" fmla="*/ 836 w 1077"/>
                <a:gd name="T109" fmla="*/ 566 h 1781"/>
                <a:gd name="T110" fmla="*/ 999 w 1077"/>
                <a:gd name="T111" fmla="*/ 402 h 1781"/>
                <a:gd name="T112" fmla="*/ 1042 w 1077"/>
                <a:gd name="T113" fmla="*/ 374 h 1781"/>
                <a:gd name="T114" fmla="*/ 1033 w 1077"/>
                <a:gd name="T115" fmla="*/ 280 h 1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77" h="1781">
                  <a:moveTo>
                    <a:pt x="1033" y="280"/>
                  </a:moveTo>
                  <a:cubicBezTo>
                    <a:pt x="1018" y="287"/>
                    <a:pt x="970" y="303"/>
                    <a:pt x="966" y="315"/>
                  </a:cubicBezTo>
                  <a:cubicBezTo>
                    <a:pt x="962" y="326"/>
                    <a:pt x="967" y="350"/>
                    <a:pt x="951" y="359"/>
                  </a:cubicBezTo>
                  <a:cubicBezTo>
                    <a:pt x="936" y="368"/>
                    <a:pt x="803" y="466"/>
                    <a:pt x="793" y="486"/>
                  </a:cubicBezTo>
                  <a:cubicBezTo>
                    <a:pt x="793" y="486"/>
                    <a:pt x="745" y="390"/>
                    <a:pt x="717" y="375"/>
                  </a:cubicBezTo>
                  <a:cubicBezTo>
                    <a:pt x="717" y="375"/>
                    <a:pt x="708" y="301"/>
                    <a:pt x="650" y="297"/>
                  </a:cubicBezTo>
                  <a:cubicBezTo>
                    <a:pt x="629" y="296"/>
                    <a:pt x="617" y="294"/>
                    <a:pt x="609" y="291"/>
                  </a:cubicBezTo>
                  <a:cubicBezTo>
                    <a:pt x="625" y="266"/>
                    <a:pt x="625" y="266"/>
                    <a:pt x="625" y="266"/>
                  </a:cubicBezTo>
                  <a:cubicBezTo>
                    <a:pt x="609" y="266"/>
                    <a:pt x="609" y="266"/>
                    <a:pt x="609" y="266"/>
                  </a:cubicBezTo>
                  <a:cubicBezTo>
                    <a:pt x="617" y="253"/>
                    <a:pt x="628" y="236"/>
                    <a:pt x="632" y="236"/>
                  </a:cubicBezTo>
                  <a:cubicBezTo>
                    <a:pt x="637" y="235"/>
                    <a:pt x="674" y="230"/>
                    <a:pt x="679" y="228"/>
                  </a:cubicBezTo>
                  <a:cubicBezTo>
                    <a:pt x="683" y="225"/>
                    <a:pt x="687" y="201"/>
                    <a:pt x="682" y="187"/>
                  </a:cubicBezTo>
                  <a:cubicBezTo>
                    <a:pt x="677" y="173"/>
                    <a:pt x="687" y="159"/>
                    <a:pt x="687" y="159"/>
                  </a:cubicBezTo>
                  <a:cubicBezTo>
                    <a:pt x="698" y="150"/>
                    <a:pt x="698" y="150"/>
                    <a:pt x="698" y="150"/>
                  </a:cubicBezTo>
                  <a:cubicBezTo>
                    <a:pt x="698" y="150"/>
                    <a:pt x="684" y="128"/>
                    <a:pt x="676" y="117"/>
                  </a:cubicBezTo>
                  <a:cubicBezTo>
                    <a:pt x="667" y="106"/>
                    <a:pt x="669" y="92"/>
                    <a:pt x="665" y="82"/>
                  </a:cubicBezTo>
                  <a:cubicBezTo>
                    <a:pt x="661" y="72"/>
                    <a:pt x="672" y="65"/>
                    <a:pt x="672" y="65"/>
                  </a:cubicBezTo>
                  <a:cubicBezTo>
                    <a:pt x="672" y="65"/>
                    <a:pt x="668" y="55"/>
                    <a:pt x="661" y="50"/>
                  </a:cubicBezTo>
                  <a:cubicBezTo>
                    <a:pt x="653" y="46"/>
                    <a:pt x="666" y="44"/>
                    <a:pt x="649" y="36"/>
                  </a:cubicBezTo>
                  <a:cubicBezTo>
                    <a:pt x="632" y="28"/>
                    <a:pt x="641" y="32"/>
                    <a:pt x="627" y="24"/>
                  </a:cubicBezTo>
                  <a:cubicBezTo>
                    <a:pt x="612" y="16"/>
                    <a:pt x="634" y="21"/>
                    <a:pt x="612" y="16"/>
                  </a:cubicBezTo>
                  <a:cubicBezTo>
                    <a:pt x="591" y="11"/>
                    <a:pt x="579" y="3"/>
                    <a:pt x="576" y="3"/>
                  </a:cubicBezTo>
                  <a:cubicBezTo>
                    <a:pt x="573" y="3"/>
                    <a:pt x="582" y="6"/>
                    <a:pt x="573" y="3"/>
                  </a:cubicBezTo>
                  <a:cubicBezTo>
                    <a:pt x="563" y="0"/>
                    <a:pt x="498" y="33"/>
                    <a:pt x="492" y="48"/>
                  </a:cubicBezTo>
                  <a:cubicBezTo>
                    <a:pt x="485" y="64"/>
                    <a:pt x="475" y="83"/>
                    <a:pt x="475" y="83"/>
                  </a:cubicBezTo>
                  <a:cubicBezTo>
                    <a:pt x="475" y="83"/>
                    <a:pt x="469" y="104"/>
                    <a:pt x="471" y="119"/>
                  </a:cubicBezTo>
                  <a:cubicBezTo>
                    <a:pt x="474" y="134"/>
                    <a:pt x="484" y="147"/>
                    <a:pt x="488" y="152"/>
                  </a:cubicBezTo>
                  <a:cubicBezTo>
                    <a:pt x="491" y="156"/>
                    <a:pt x="508" y="184"/>
                    <a:pt x="513" y="199"/>
                  </a:cubicBezTo>
                  <a:cubicBezTo>
                    <a:pt x="517" y="212"/>
                    <a:pt x="521" y="228"/>
                    <a:pt x="506" y="235"/>
                  </a:cubicBezTo>
                  <a:cubicBezTo>
                    <a:pt x="495" y="223"/>
                    <a:pt x="495" y="223"/>
                    <a:pt x="495" y="223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54" y="233"/>
                    <a:pt x="427" y="222"/>
                    <a:pt x="386" y="230"/>
                  </a:cubicBezTo>
                  <a:cubicBezTo>
                    <a:pt x="333" y="241"/>
                    <a:pt x="313" y="257"/>
                    <a:pt x="281" y="265"/>
                  </a:cubicBezTo>
                  <a:cubicBezTo>
                    <a:pt x="249" y="272"/>
                    <a:pt x="128" y="293"/>
                    <a:pt x="106" y="313"/>
                  </a:cubicBezTo>
                  <a:cubicBezTo>
                    <a:pt x="84" y="332"/>
                    <a:pt x="76" y="418"/>
                    <a:pt x="82" y="553"/>
                  </a:cubicBezTo>
                  <a:cubicBezTo>
                    <a:pt x="82" y="553"/>
                    <a:pt x="62" y="616"/>
                    <a:pt x="60" y="630"/>
                  </a:cubicBezTo>
                  <a:cubicBezTo>
                    <a:pt x="59" y="644"/>
                    <a:pt x="67" y="703"/>
                    <a:pt x="139" y="690"/>
                  </a:cubicBezTo>
                  <a:cubicBezTo>
                    <a:pt x="203" y="679"/>
                    <a:pt x="151" y="622"/>
                    <a:pt x="138" y="599"/>
                  </a:cubicBezTo>
                  <a:cubicBezTo>
                    <a:pt x="146" y="594"/>
                    <a:pt x="154" y="590"/>
                    <a:pt x="154" y="590"/>
                  </a:cubicBezTo>
                  <a:cubicBezTo>
                    <a:pt x="154" y="590"/>
                    <a:pt x="168" y="554"/>
                    <a:pt x="169" y="527"/>
                  </a:cubicBezTo>
                  <a:cubicBezTo>
                    <a:pt x="169" y="510"/>
                    <a:pt x="174" y="454"/>
                    <a:pt x="176" y="409"/>
                  </a:cubicBezTo>
                  <a:cubicBezTo>
                    <a:pt x="176" y="408"/>
                    <a:pt x="176" y="407"/>
                    <a:pt x="176" y="406"/>
                  </a:cubicBezTo>
                  <a:cubicBezTo>
                    <a:pt x="178" y="394"/>
                    <a:pt x="179" y="384"/>
                    <a:pt x="180" y="378"/>
                  </a:cubicBezTo>
                  <a:cubicBezTo>
                    <a:pt x="190" y="376"/>
                    <a:pt x="204" y="375"/>
                    <a:pt x="220" y="373"/>
                  </a:cubicBezTo>
                  <a:cubicBezTo>
                    <a:pt x="224" y="373"/>
                    <a:pt x="229" y="373"/>
                    <a:pt x="234" y="372"/>
                  </a:cubicBezTo>
                  <a:cubicBezTo>
                    <a:pt x="265" y="370"/>
                    <a:pt x="294" y="364"/>
                    <a:pt x="308" y="360"/>
                  </a:cubicBezTo>
                  <a:cubicBezTo>
                    <a:pt x="308" y="360"/>
                    <a:pt x="308" y="360"/>
                    <a:pt x="308" y="360"/>
                  </a:cubicBezTo>
                  <a:cubicBezTo>
                    <a:pt x="311" y="360"/>
                    <a:pt x="314" y="359"/>
                    <a:pt x="317" y="358"/>
                  </a:cubicBezTo>
                  <a:cubicBezTo>
                    <a:pt x="317" y="360"/>
                    <a:pt x="319" y="371"/>
                    <a:pt x="322" y="385"/>
                  </a:cubicBezTo>
                  <a:cubicBezTo>
                    <a:pt x="310" y="466"/>
                    <a:pt x="270" y="740"/>
                    <a:pt x="256" y="760"/>
                  </a:cubicBezTo>
                  <a:cubicBezTo>
                    <a:pt x="240" y="784"/>
                    <a:pt x="232" y="799"/>
                    <a:pt x="232" y="799"/>
                  </a:cubicBezTo>
                  <a:cubicBezTo>
                    <a:pt x="232" y="799"/>
                    <a:pt x="242" y="797"/>
                    <a:pt x="254" y="794"/>
                  </a:cubicBezTo>
                  <a:cubicBezTo>
                    <a:pt x="250" y="811"/>
                    <a:pt x="249" y="832"/>
                    <a:pt x="252" y="861"/>
                  </a:cubicBezTo>
                  <a:cubicBezTo>
                    <a:pt x="252" y="861"/>
                    <a:pt x="254" y="876"/>
                    <a:pt x="261" y="896"/>
                  </a:cubicBezTo>
                  <a:cubicBezTo>
                    <a:pt x="247" y="979"/>
                    <a:pt x="227" y="1177"/>
                    <a:pt x="200" y="1256"/>
                  </a:cubicBezTo>
                  <a:cubicBezTo>
                    <a:pt x="174" y="1282"/>
                    <a:pt x="141" y="1326"/>
                    <a:pt x="123" y="1406"/>
                  </a:cubicBezTo>
                  <a:cubicBezTo>
                    <a:pt x="123" y="1406"/>
                    <a:pt x="123" y="1406"/>
                    <a:pt x="123" y="1406"/>
                  </a:cubicBezTo>
                  <a:cubicBezTo>
                    <a:pt x="86" y="1483"/>
                    <a:pt x="47" y="1577"/>
                    <a:pt x="47" y="1578"/>
                  </a:cubicBezTo>
                  <a:cubicBezTo>
                    <a:pt x="25" y="1596"/>
                    <a:pt x="10" y="1604"/>
                    <a:pt x="5" y="1627"/>
                  </a:cubicBezTo>
                  <a:cubicBezTo>
                    <a:pt x="4" y="1630"/>
                    <a:pt x="4" y="1631"/>
                    <a:pt x="4" y="1633"/>
                  </a:cubicBezTo>
                  <a:cubicBezTo>
                    <a:pt x="0" y="1665"/>
                    <a:pt x="0" y="1665"/>
                    <a:pt x="0" y="1665"/>
                  </a:cubicBezTo>
                  <a:cubicBezTo>
                    <a:pt x="0" y="1665"/>
                    <a:pt x="44" y="1698"/>
                    <a:pt x="56" y="1688"/>
                  </a:cubicBezTo>
                  <a:cubicBezTo>
                    <a:pt x="64" y="1682"/>
                    <a:pt x="74" y="1683"/>
                    <a:pt x="85" y="1692"/>
                  </a:cubicBezTo>
                  <a:cubicBezTo>
                    <a:pt x="91" y="1698"/>
                    <a:pt x="97" y="1705"/>
                    <a:pt x="104" y="1714"/>
                  </a:cubicBezTo>
                  <a:cubicBezTo>
                    <a:pt x="105" y="1715"/>
                    <a:pt x="105" y="1716"/>
                    <a:pt x="106" y="1717"/>
                  </a:cubicBezTo>
                  <a:cubicBezTo>
                    <a:pt x="111" y="1724"/>
                    <a:pt x="116" y="1731"/>
                    <a:pt x="122" y="1741"/>
                  </a:cubicBezTo>
                  <a:cubicBezTo>
                    <a:pt x="122" y="1741"/>
                    <a:pt x="153" y="1781"/>
                    <a:pt x="193" y="1765"/>
                  </a:cubicBezTo>
                  <a:cubicBezTo>
                    <a:pt x="193" y="1765"/>
                    <a:pt x="208" y="1732"/>
                    <a:pt x="174" y="1703"/>
                  </a:cubicBezTo>
                  <a:cubicBezTo>
                    <a:pt x="147" y="1680"/>
                    <a:pt x="145" y="1650"/>
                    <a:pt x="148" y="1630"/>
                  </a:cubicBezTo>
                  <a:cubicBezTo>
                    <a:pt x="161" y="1636"/>
                    <a:pt x="161" y="1636"/>
                    <a:pt x="161" y="1636"/>
                  </a:cubicBezTo>
                  <a:cubicBezTo>
                    <a:pt x="161" y="1636"/>
                    <a:pt x="161" y="1636"/>
                    <a:pt x="170" y="1587"/>
                  </a:cubicBezTo>
                  <a:cubicBezTo>
                    <a:pt x="179" y="1539"/>
                    <a:pt x="301" y="1314"/>
                    <a:pt x="323" y="1294"/>
                  </a:cubicBezTo>
                  <a:cubicBezTo>
                    <a:pt x="336" y="1282"/>
                    <a:pt x="352" y="1230"/>
                    <a:pt x="365" y="1185"/>
                  </a:cubicBezTo>
                  <a:cubicBezTo>
                    <a:pt x="372" y="1176"/>
                    <a:pt x="379" y="1165"/>
                    <a:pt x="385" y="1152"/>
                  </a:cubicBezTo>
                  <a:cubicBezTo>
                    <a:pt x="404" y="1111"/>
                    <a:pt x="437" y="960"/>
                    <a:pt x="437" y="960"/>
                  </a:cubicBezTo>
                  <a:cubicBezTo>
                    <a:pt x="437" y="960"/>
                    <a:pt x="470" y="949"/>
                    <a:pt x="481" y="943"/>
                  </a:cubicBezTo>
                  <a:cubicBezTo>
                    <a:pt x="492" y="938"/>
                    <a:pt x="508" y="937"/>
                    <a:pt x="573" y="923"/>
                  </a:cubicBezTo>
                  <a:cubicBezTo>
                    <a:pt x="637" y="908"/>
                    <a:pt x="699" y="879"/>
                    <a:pt x="699" y="879"/>
                  </a:cubicBezTo>
                  <a:cubicBezTo>
                    <a:pt x="699" y="879"/>
                    <a:pt x="679" y="928"/>
                    <a:pt x="681" y="965"/>
                  </a:cubicBezTo>
                  <a:cubicBezTo>
                    <a:pt x="681" y="969"/>
                    <a:pt x="682" y="972"/>
                    <a:pt x="682" y="976"/>
                  </a:cubicBezTo>
                  <a:cubicBezTo>
                    <a:pt x="673" y="1023"/>
                    <a:pt x="663" y="1072"/>
                    <a:pt x="657" y="1085"/>
                  </a:cubicBezTo>
                  <a:cubicBezTo>
                    <a:pt x="645" y="1110"/>
                    <a:pt x="632" y="1141"/>
                    <a:pt x="632" y="1141"/>
                  </a:cubicBezTo>
                  <a:cubicBezTo>
                    <a:pt x="632" y="1141"/>
                    <a:pt x="639" y="1142"/>
                    <a:pt x="649" y="1143"/>
                  </a:cubicBezTo>
                  <a:cubicBezTo>
                    <a:pt x="633" y="1177"/>
                    <a:pt x="615" y="1211"/>
                    <a:pt x="618" y="1225"/>
                  </a:cubicBezTo>
                  <a:cubicBezTo>
                    <a:pt x="614" y="1247"/>
                    <a:pt x="614" y="1247"/>
                    <a:pt x="614" y="1247"/>
                  </a:cubicBezTo>
                  <a:cubicBezTo>
                    <a:pt x="670" y="1269"/>
                    <a:pt x="670" y="1269"/>
                    <a:pt x="670" y="1269"/>
                  </a:cubicBezTo>
                  <a:cubicBezTo>
                    <a:pt x="670" y="1269"/>
                    <a:pt x="694" y="1263"/>
                    <a:pt x="728" y="1274"/>
                  </a:cubicBezTo>
                  <a:cubicBezTo>
                    <a:pt x="752" y="1285"/>
                    <a:pt x="777" y="1293"/>
                    <a:pt x="795" y="1285"/>
                  </a:cubicBezTo>
                  <a:cubicBezTo>
                    <a:pt x="825" y="1273"/>
                    <a:pt x="867" y="1244"/>
                    <a:pt x="867" y="1226"/>
                  </a:cubicBezTo>
                  <a:cubicBezTo>
                    <a:pt x="867" y="1208"/>
                    <a:pt x="855" y="1215"/>
                    <a:pt x="830" y="1219"/>
                  </a:cubicBezTo>
                  <a:cubicBezTo>
                    <a:pt x="806" y="1223"/>
                    <a:pt x="766" y="1195"/>
                    <a:pt x="753" y="1179"/>
                  </a:cubicBezTo>
                  <a:cubicBezTo>
                    <a:pt x="750" y="1176"/>
                    <a:pt x="748" y="1171"/>
                    <a:pt x="746" y="1165"/>
                  </a:cubicBezTo>
                  <a:cubicBezTo>
                    <a:pt x="753" y="1179"/>
                    <a:pt x="766" y="1180"/>
                    <a:pt x="766" y="1180"/>
                  </a:cubicBezTo>
                  <a:cubicBezTo>
                    <a:pt x="766" y="1180"/>
                    <a:pt x="817" y="952"/>
                    <a:pt x="840" y="864"/>
                  </a:cubicBezTo>
                  <a:cubicBezTo>
                    <a:pt x="840" y="864"/>
                    <a:pt x="840" y="864"/>
                    <a:pt x="840" y="864"/>
                  </a:cubicBezTo>
                  <a:cubicBezTo>
                    <a:pt x="856" y="847"/>
                    <a:pt x="886" y="780"/>
                    <a:pt x="831" y="762"/>
                  </a:cubicBezTo>
                  <a:cubicBezTo>
                    <a:pt x="777" y="744"/>
                    <a:pt x="577" y="746"/>
                    <a:pt x="521" y="760"/>
                  </a:cubicBezTo>
                  <a:cubicBezTo>
                    <a:pt x="514" y="762"/>
                    <a:pt x="510" y="761"/>
                    <a:pt x="507" y="757"/>
                  </a:cubicBezTo>
                  <a:cubicBezTo>
                    <a:pt x="508" y="757"/>
                    <a:pt x="508" y="757"/>
                    <a:pt x="508" y="757"/>
                  </a:cubicBezTo>
                  <a:cubicBezTo>
                    <a:pt x="508" y="758"/>
                    <a:pt x="508" y="758"/>
                    <a:pt x="508" y="758"/>
                  </a:cubicBezTo>
                  <a:cubicBezTo>
                    <a:pt x="536" y="738"/>
                    <a:pt x="536" y="738"/>
                    <a:pt x="536" y="738"/>
                  </a:cubicBezTo>
                  <a:cubicBezTo>
                    <a:pt x="536" y="738"/>
                    <a:pt x="543" y="691"/>
                    <a:pt x="560" y="658"/>
                  </a:cubicBezTo>
                  <a:cubicBezTo>
                    <a:pt x="576" y="625"/>
                    <a:pt x="599" y="520"/>
                    <a:pt x="607" y="511"/>
                  </a:cubicBezTo>
                  <a:cubicBezTo>
                    <a:pt x="607" y="511"/>
                    <a:pt x="607" y="511"/>
                    <a:pt x="607" y="511"/>
                  </a:cubicBezTo>
                  <a:cubicBezTo>
                    <a:pt x="611" y="506"/>
                    <a:pt x="615" y="500"/>
                    <a:pt x="620" y="491"/>
                  </a:cubicBezTo>
                  <a:cubicBezTo>
                    <a:pt x="634" y="465"/>
                    <a:pt x="643" y="449"/>
                    <a:pt x="643" y="449"/>
                  </a:cubicBezTo>
                  <a:cubicBezTo>
                    <a:pt x="643" y="449"/>
                    <a:pt x="695" y="520"/>
                    <a:pt x="715" y="529"/>
                  </a:cubicBezTo>
                  <a:cubicBezTo>
                    <a:pt x="734" y="537"/>
                    <a:pt x="767" y="599"/>
                    <a:pt x="784" y="596"/>
                  </a:cubicBezTo>
                  <a:cubicBezTo>
                    <a:pt x="795" y="594"/>
                    <a:pt x="812" y="585"/>
                    <a:pt x="836" y="566"/>
                  </a:cubicBezTo>
                  <a:cubicBezTo>
                    <a:pt x="836" y="566"/>
                    <a:pt x="836" y="566"/>
                    <a:pt x="836" y="566"/>
                  </a:cubicBezTo>
                  <a:cubicBezTo>
                    <a:pt x="872" y="554"/>
                    <a:pt x="1000" y="429"/>
                    <a:pt x="1013" y="425"/>
                  </a:cubicBezTo>
                  <a:cubicBezTo>
                    <a:pt x="1019" y="423"/>
                    <a:pt x="1010" y="412"/>
                    <a:pt x="999" y="402"/>
                  </a:cubicBezTo>
                  <a:cubicBezTo>
                    <a:pt x="1000" y="401"/>
                    <a:pt x="1000" y="401"/>
                    <a:pt x="1001" y="401"/>
                  </a:cubicBezTo>
                  <a:cubicBezTo>
                    <a:pt x="1016" y="396"/>
                    <a:pt x="1030" y="394"/>
                    <a:pt x="1042" y="374"/>
                  </a:cubicBezTo>
                  <a:cubicBezTo>
                    <a:pt x="1054" y="355"/>
                    <a:pt x="1077" y="306"/>
                    <a:pt x="1072" y="296"/>
                  </a:cubicBezTo>
                  <a:cubicBezTo>
                    <a:pt x="1067" y="287"/>
                    <a:pt x="1047" y="274"/>
                    <a:pt x="1033" y="2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Sḻiḑé">
              <a:extLst>
                <a:ext uri="{FF2B5EF4-FFF2-40B4-BE49-F238E27FC236}">
                  <a16:creationId xmlns:a16="http://schemas.microsoft.com/office/drawing/2014/main" id="{6196F2BF-48BC-4361-A980-C2BE54395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138" y="5893830"/>
              <a:ext cx="719092" cy="200136"/>
            </a:xfrm>
            <a:custGeom>
              <a:avLst/>
              <a:gdLst>
                <a:gd name="T0" fmla="*/ 590 w 618"/>
                <a:gd name="T1" fmla="*/ 0 h 172"/>
                <a:gd name="T2" fmla="*/ 0 w 618"/>
                <a:gd name="T3" fmla="*/ 0 h 172"/>
                <a:gd name="T4" fmla="*/ 0 w 618"/>
                <a:gd name="T5" fmla="*/ 16 h 172"/>
                <a:gd name="T6" fmla="*/ 590 w 618"/>
                <a:gd name="T7" fmla="*/ 16 h 172"/>
                <a:gd name="T8" fmla="*/ 590 w 618"/>
                <a:gd name="T9" fmla="*/ 33 h 172"/>
                <a:gd name="T10" fmla="*/ 29 w 618"/>
                <a:gd name="T11" fmla="*/ 33 h 172"/>
                <a:gd name="T12" fmla="*/ 29 w 618"/>
                <a:gd name="T13" fmla="*/ 140 h 172"/>
                <a:gd name="T14" fmla="*/ 590 w 618"/>
                <a:gd name="T15" fmla="*/ 140 h 172"/>
                <a:gd name="T16" fmla="*/ 590 w 618"/>
                <a:gd name="T17" fmla="*/ 156 h 172"/>
                <a:gd name="T18" fmla="*/ 0 w 618"/>
                <a:gd name="T19" fmla="*/ 156 h 172"/>
                <a:gd name="T20" fmla="*/ 0 w 618"/>
                <a:gd name="T21" fmla="*/ 172 h 172"/>
                <a:gd name="T22" fmla="*/ 590 w 618"/>
                <a:gd name="T23" fmla="*/ 172 h 172"/>
                <a:gd name="T24" fmla="*/ 618 w 618"/>
                <a:gd name="T25" fmla="*/ 172 h 172"/>
                <a:gd name="T26" fmla="*/ 618 w 618"/>
                <a:gd name="T27" fmla="*/ 156 h 172"/>
                <a:gd name="T28" fmla="*/ 618 w 618"/>
                <a:gd name="T29" fmla="*/ 140 h 172"/>
                <a:gd name="T30" fmla="*/ 618 w 618"/>
                <a:gd name="T31" fmla="*/ 33 h 172"/>
                <a:gd name="T32" fmla="*/ 618 w 618"/>
                <a:gd name="T33" fmla="*/ 16 h 172"/>
                <a:gd name="T34" fmla="*/ 618 w 618"/>
                <a:gd name="T35" fmla="*/ 0 h 172"/>
                <a:gd name="T36" fmla="*/ 590 w 618"/>
                <a:gd name="T37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8" h="172">
                  <a:moveTo>
                    <a:pt x="59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590" y="16"/>
                  </a:lnTo>
                  <a:lnTo>
                    <a:pt x="590" y="33"/>
                  </a:lnTo>
                  <a:lnTo>
                    <a:pt x="29" y="33"/>
                  </a:lnTo>
                  <a:lnTo>
                    <a:pt x="29" y="140"/>
                  </a:lnTo>
                  <a:lnTo>
                    <a:pt x="590" y="140"/>
                  </a:lnTo>
                  <a:lnTo>
                    <a:pt x="590" y="156"/>
                  </a:lnTo>
                  <a:lnTo>
                    <a:pt x="0" y="156"/>
                  </a:lnTo>
                  <a:lnTo>
                    <a:pt x="0" y="172"/>
                  </a:lnTo>
                  <a:lnTo>
                    <a:pt x="590" y="172"/>
                  </a:lnTo>
                  <a:lnTo>
                    <a:pt x="618" y="172"/>
                  </a:lnTo>
                  <a:lnTo>
                    <a:pt x="618" y="156"/>
                  </a:lnTo>
                  <a:lnTo>
                    <a:pt x="618" y="140"/>
                  </a:lnTo>
                  <a:lnTo>
                    <a:pt x="618" y="33"/>
                  </a:lnTo>
                  <a:lnTo>
                    <a:pt x="618" y="16"/>
                  </a:lnTo>
                  <a:lnTo>
                    <a:pt x="618" y="0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ï$líďe">
              <a:extLst>
                <a:ext uri="{FF2B5EF4-FFF2-40B4-BE49-F238E27FC236}">
                  <a16:creationId xmlns:a16="http://schemas.microsoft.com/office/drawing/2014/main" id="{41F14ED5-E0B2-48A0-8919-916EAE059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138" y="5728602"/>
              <a:ext cx="766799" cy="160574"/>
            </a:xfrm>
            <a:custGeom>
              <a:avLst/>
              <a:gdLst>
                <a:gd name="T0" fmla="*/ 627 w 659"/>
                <a:gd name="T1" fmla="*/ 0 h 138"/>
                <a:gd name="T2" fmla="*/ 0 w 659"/>
                <a:gd name="T3" fmla="*/ 0 h 138"/>
                <a:gd name="T4" fmla="*/ 0 w 659"/>
                <a:gd name="T5" fmla="*/ 14 h 138"/>
                <a:gd name="T6" fmla="*/ 627 w 659"/>
                <a:gd name="T7" fmla="*/ 14 h 138"/>
                <a:gd name="T8" fmla="*/ 627 w 659"/>
                <a:gd name="T9" fmla="*/ 26 h 138"/>
                <a:gd name="T10" fmla="*/ 31 w 659"/>
                <a:gd name="T11" fmla="*/ 26 h 138"/>
                <a:gd name="T12" fmla="*/ 31 w 659"/>
                <a:gd name="T13" fmla="*/ 113 h 138"/>
                <a:gd name="T14" fmla="*/ 627 w 659"/>
                <a:gd name="T15" fmla="*/ 113 h 138"/>
                <a:gd name="T16" fmla="*/ 627 w 659"/>
                <a:gd name="T17" fmla="*/ 126 h 138"/>
                <a:gd name="T18" fmla="*/ 0 w 659"/>
                <a:gd name="T19" fmla="*/ 126 h 138"/>
                <a:gd name="T20" fmla="*/ 0 w 659"/>
                <a:gd name="T21" fmla="*/ 138 h 138"/>
                <a:gd name="T22" fmla="*/ 627 w 659"/>
                <a:gd name="T23" fmla="*/ 138 h 138"/>
                <a:gd name="T24" fmla="*/ 659 w 659"/>
                <a:gd name="T25" fmla="*/ 138 h 138"/>
                <a:gd name="T26" fmla="*/ 659 w 659"/>
                <a:gd name="T27" fmla="*/ 126 h 138"/>
                <a:gd name="T28" fmla="*/ 659 w 659"/>
                <a:gd name="T29" fmla="*/ 113 h 138"/>
                <a:gd name="T30" fmla="*/ 659 w 659"/>
                <a:gd name="T31" fmla="*/ 26 h 138"/>
                <a:gd name="T32" fmla="*/ 659 w 659"/>
                <a:gd name="T33" fmla="*/ 14 h 138"/>
                <a:gd name="T34" fmla="*/ 659 w 659"/>
                <a:gd name="T35" fmla="*/ 0 h 138"/>
                <a:gd name="T36" fmla="*/ 627 w 659"/>
                <a:gd name="T3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9" h="138">
                  <a:moveTo>
                    <a:pt x="627" y="0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627" y="14"/>
                  </a:lnTo>
                  <a:lnTo>
                    <a:pt x="627" y="26"/>
                  </a:lnTo>
                  <a:lnTo>
                    <a:pt x="31" y="26"/>
                  </a:lnTo>
                  <a:lnTo>
                    <a:pt x="31" y="113"/>
                  </a:lnTo>
                  <a:lnTo>
                    <a:pt x="627" y="113"/>
                  </a:lnTo>
                  <a:lnTo>
                    <a:pt x="627" y="126"/>
                  </a:lnTo>
                  <a:lnTo>
                    <a:pt x="0" y="126"/>
                  </a:lnTo>
                  <a:lnTo>
                    <a:pt x="0" y="138"/>
                  </a:lnTo>
                  <a:lnTo>
                    <a:pt x="627" y="138"/>
                  </a:lnTo>
                  <a:lnTo>
                    <a:pt x="659" y="138"/>
                  </a:lnTo>
                  <a:lnTo>
                    <a:pt x="659" y="126"/>
                  </a:lnTo>
                  <a:lnTo>
                    <a:pt x="659" y="113"/>
                  </a:lnTo>
                  <a:lnTo>
                    <a:pt x="659" y="26"/>
                  </a:lnTo>
                  <a:lnTo>
                    <a:pt x="659" y="14"/>
                  </a:lnTo>
                  <a:lnTo>
                    <a:pt x="659" y="0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sliḓè">
              <a:extLst>
                <a:ext uri="{FF2B5EF4-FFF2-40B4-BE49-F238E27FC236}">
                  <a16:creationId xmlns:a16="http://schemas.microsoft.com/office/drawing/2014/main" id="{566ED0D8-C5CA-4456-B755-F3B7E947C8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02" y="5905466"/>
              <a:ext cx="719092" cy="172210"/>
            </a:xfrm>
            <a:custGeom>
              <a:avLst/>
              <a:gdLst>
                <a:gd name="T0" fmla="*/ 589 w 618"/>
                <a:gd name="T1" fmla="*/ 0 h 148"/>
                <a:gd name="T2" fmla="*/ 0 w 618"/>
                <a:gd name="T3" fmla="*/ 0 h 148"/>
                <a:gd name="T4" fmla="*/ 0 w 618"/>
                <a:gd name="T5" fmla="*/ 15 h 148"/>
                <a:gd name="T6" fmla="*/ 589 w 618"/>
                <a:gd name="T7" fmla="*/ 15 h 148"/>
                <a:gd name="T8" fmla="*/ 589 w 618"/>
                <a:gd name="T9" fmla="*/ 29 h 148"/>
                <a:gd name="T10" fmla="*/ 28 w 618"/>
                <a:gd name="T11" fmla="*/ 29 h 148"/>
                <a:gd name="T12" fmla="*/ 28 w 618"/>
                <a:gd name="T13" fmla="*/ 121 h 148"/>
                <a:gd name="T14" fmla="*/ 589 w 618"/>
                <a:gd name="T15" fmla="*/ 121 h 148"/>
                <a:gd name="T16" fmla="*/ 589 w 618"/>
                <a:gd name="T17" fmla="*/ 134 h 148"/>
                <a:gd name="T18" fmla="*/ 0 w 618"/>
                <a:gd name="T19" fmla="*/ 134 h 148"/>
                <a:gd name="T20" fmla="*/ 0 w 618"/>
                <a:gd name="T21" fmla="*/ 148 h 148"/>
                <a:gd name="T22" fmla="*/ 589 w 618"/>
                <a:gd name="T23" fmla="*/ 148 h 148"/>
                <a:gd name="T24" fmla="*/ 618 w 618"/>
                <a:gd name="T25" fmla="*/ 148 h 148"/>
                <a:gd name="T26" fmla="*/ 618 w 618"/>
                <a:gd name="T27" fmla="*/ 134 h 148"/>
                <a:gd name="T28" fmla="*/ 618 w 618"/>
                <a:gd name="T29" fmla="*/ 121 h 148"/>
                <a:gd name="T30" fmla="*/ 618 w 618"/>
                <a:gd name="T31" fmla="*/ 29 h 148"/>
                <a:gd name="T32" fmla="*/ 618 w 618"/>
                <a:gd name="T33" fmla="*/ 15 h 148"/>
                <a:gd name="T34" fmla="*/ 618 w 618"/>
                <a:gd name="T35" fmla="*/ 0 h 148"/>
                <a:gd name="T36" fmla="*/ 589 w 618"/>
                <a:gd name="T3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8" h="148">
                  <a:moveTo>
                    <a:pt x="589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589" y="15"/>
                  </a:lnTo>
                  <a:lnTo>
                    <a:pt x="589" y="29"/>
                  </a:lnTo>
                  <a:lnTo>
                    <a:pt x="28" y="29"/>
                  </a:lnTo>
                  <a:lnTo>
                    <a:pt x="28" y="121"/>
                  </a:lnTo>
                  <a:lnTo>
                    <a:pt x="589" y="121"/>
                  </a:lnTo>
                  <a:lnTo>
                    <a:pt x="589" y="134"/>
                  </a:lnTo>
                  <a:lnTo>
                    <a:pt x="0" y="134"/>
                  </a:lnTo>
                  <a:lnTo>
                    <a:pt x="0" y="148"/>
                  </a:lnTo>
                  <a:lnTo>
                    <a:pt x="589" y="148"/>
                  </a:lnTo>
                  <a:lnTo>
                    <a:pt x="618" y="148"/>
                  </a:lnTo>
                  <a:lnTo>
                    <a:pt x="618" y="134"/>
                  </a:lnTo>
                  <a:lnTo>
                    <a:pt x="618" y="121"/>
                  </a:lnTo>
                  <a:lnTo>
                    <a:pt x="618" y="29"/>
                  </a:lnTo>
                  <a:lnTo>
                    <a:pt x="618" y="15"/>
                  </a:lnTo>
                  <a:lnTo>
                    <a:pt x="618" y="0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ṣḻíḍé">
              <a:extLst>
                <a:ext uri="{FF2B5EF4-FFF2-40B4-BE49-F238E27FC236}">
                  <a16:creationId xmlns:a16="http://schemas.microsoft.com/office/drawing/2014/main" id="{6E4824B4-A0CD-47EE-A8E4-3A1432D2C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02" y="5763510"/>
              <a:ext cx="765635" cy="138466"/>
            </a:xfrm>
            <a:custGeom>
              <a:avLst/>
              <a:gdLst>
                <a:gd name="T0" fmla="*/ 628 w 658"/>
                <a:gd name="T1" fmla="*/ 0 h 119"/>
                <a:gd name="T2" fmla="*/ 0 w 658"/>
                <a:gd name="T3" fmla="*/ 0 h 119"/>
                <a:gd name="T4" fmla="*/ 0 w 658"/>
                <a:gd name="T5" fmla="*/ 12 h 119"/>
                <a:gd name="T6" fmla="*/ 628 w 658"/>
                <a:gd name="T7" fmla="*/ 12 h 119"/>
                <a:gd name="T8" fmla="*/ 628 w 658"/>
                <a:gd name="T9" fmla="*/ 23 h 119"/>
                <a:gd name="T10" fmla="*/ 30 w 658"/>
                <a:gd name="T11" fmla="*/ 23 h 119"/>
                <a:gd name="T12" fmla="*/ 30 w 658"/>
                <a:gd name="T13" fmla="*/ 98 h 119"/>
                <a:gd name="T14" fmla="*/ 628 w 658"/>
                <a:gd name="T15" fmla="*/ 98 h 119"/>
                <a:gd name="T16" fmla="*/ 628 w 658"/>
                <a:gd name="T17" fmla="*/ 108 h 119"/>
                <a:gd name="T18" fmla="*/ 0 w 658"/>
                <a:gd name="T19" fmla="*/ 108 h 119"/>
                <a:gd name="T20" fmla="*/ 0 w 658"/>
                <a:gd name="T21" fmla="*/ 119 h 119"/>
                <a:gd name="T22" fmla="*/ 628 w 658"/>
                <a:gd name="T23" fmla="*/ 119 h 119"/>
                <a:gd name="T24" fmla="*/ 658 w 658"/>
                <a:gd name="T25" fmla="*/ 119 h 119"/>
                <a:gd name="T26" fmla="*/ 658 w 658"/>
                <a:gd name="T27" fmla="*/ 108 h 119"/>
                <a:gd name="T28" fmla="*/ 658 w 658"/>
                <a:gd name="T29" fmla="*/ 98 h 119"/>
                <a:gd name="T30" fmla="*/ 658 w 658"/>
                <a:gd name="T31" fmla="*/ 23 h 119"/>
                <a:gd name="T32" fmla="*/ 658 w 658"/>
                <a:gd name="T33" fmla="*/ 12 h 119"/>
                <a:gd name="T34" fmla="*/ 658 w 658"/>
                <a:gd name="T35" fmla="*/ 0 h 119"/>
                <a:gd name="T36" fmla="*/ 628 w 658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8" h="119">
                  <a:moveTo>
                    <a:pt x="628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628" y="12"/>
                  </a:lnTo>
                  <a:lnTo>
                    <a:pt x="628" y="23"/>
                  </a:lnTo>
                  <a:lnTo>
                    <a:pt x="30" y="23"/>
                  </a:lnTo>
                  <a:lnTo>
                    <a:pt x="30" y="98"/>
                  </a:lnTo>
                  <a:lnTo>
                    <a:pt x="628" y="98"/>
                  </a:lnTo>
                  <a:lnTo>
                    <a:pt x="628" y="108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628" y="119"/>
                  </a:lnTo>
                  <a:lnTo>
                    <a:pt x="658" y="119"/>
                  </a:lnTo>
                  <a:lnTo>
                    <a:pt x="658" y="108"/>
                  </a:lnTo>
                  <a:lnTo>
                    <a:pt x="658" y="98"/>
                  </a:lnTo>
                  <a:lnTo>
                    <a:pt x="658" y="23"/>
                  </a:lnTo>
                  <a:lnTo>
                    <a:pt x="658" y="12"/>
                  </a:lnTo>
                  <a:lnTo>
                    <a:pt x="658" y="0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šliḓê">
              <a:extLst>
                <a:ext uri="{FF2B5EF4-FFF2-40B4-BE49-F238E27FC236}">
                  <a16:creationId xmlns:a16="http://schemas.microsoft.com/office/drawing/2014/main" id="{367ADEBF-6079-4975-AEC8-6DAEB7AC4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0406" y="5592463"/>
              <a:ext cx="719092" cy="171046"/>
            </a:xfrm>
            <a:custGeom>
              <a:avLst/>
              <a:gdLst>
                <a:gd name="T0" fmla="*/ 590 w 618"/>
                <a:gd name="T1" fmla="*/ 0 h 147"/>
                <a:gd name="T2" fmla="*/ 0 w 618"/>
                <a:gd name="T3" fmla="*/ 0 h 147"/>
                <a:gd name="T4" fmla="*/ 0 w 618"/>
                <a:gd name="T5" fmla="*/ 14 h 147"/>
                <a:gd name="T6" fmla="*/ 590 w 618"/>
                <a:gd name="T7" fmla="*/ 14 h 147"/>
                <a:gd name="T8" fmla="*/ 590 w 618"/>
                <a:gd name="T9" fmla="*/ 28 h 147"/>
                <a:gd name="T10" fmla="*/ 28 w 618"/>
                <a:gd name="T11" fmla="*/ 28 h 147"/>
                <a:gd name="T12" fmla="*/ 28 w 618"/>
                <a:gd name="T13" fmla="*/ 120 h 147"/>
                <a:gd name="T14" fmla="*/ 590 w 618"/>
                <a:gd name="T15" fmla="*/ 120 h 147"/>
                <a:gd name="T16" fmla="*/ 590 w 618"/>
                <a:gd name="T17" fmla="*/ 133 h 147"/>
                <a:gd name="T18" fmla="*/ 0 w 618"/>
                <a:gd name="T19" fmla="*/ 133 h 147"/>
                <a:gd name="T20" fmla="*/ 0 w 618"/>
                <a:gd name="T21" fmla="*/ 147 h 147"/>
                <a:gd name="T22" fmla="*/ 590 w 618"/>
                <a:gd name="T23" fmla="*/ 147 h 147"/>
                <a:gd name="T24" fmla="*/ 618 w 618"/>
                <a:gd name="T25" fmla="*/ 147 h 147"/>
                <a:gd name="T26" fmla="*/ 618 w 618"/>
                <a:gd name="T27" fmla="*/ 133 h 147"/>
                <a:gd name="T28" fmla="*/ 618 w 618"/>
                <a:gd name="T29" fmla="*/ 120 h 147"/>
                <a:gd name="T30" fmla="*/ 618 w 618"/>
                <a:gd name="T31" fmla="*/ 28 h 147"/>
                <a:gd name="T32" fmla="*/ 618 w 618"/>
                <a:gd name="T33" fmla="*/ 14 h 147"/>
                <a:gd name="T34" fmla="*/ 618 w 618"/>
                <a:gd name="T35" fmla="*/ 0 h 147"/>
                <a:gd name="T36" fmla="*/ 590 w 618"/>
                <a:gd name="T3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8" h="147">
                  <a:moveTo>
                    <a:pt x="590" y="0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590" y="14"/>
                  </a:lnTo>
                  <a:lnTo>
                    <a:pt x="590" y="28"/>
                  </a:lnTo>
                  <a:lnTo>
                    <a:pt x="28" y="28"/>
                  </a:lnTo>
                  <a:lnTo>
                    <a:pt x="28" y="120"/>
                  </a:lnTo>
                  <a:lnTo>
                    <a:pt x="590" y="120"/>
                  </a:lnTo>
                  <a:lnTo>
                    <a:pt x="590" y="133"/>
                  </a:lnTo>
                  <a:lnTo>
                    <a:pt x="0" y="133"/>
                  </a:lnTo>
                  <a:lnTo>
                    <a:pt x="0" y="147"/>
                  </a:lnTo>
                  <a:lnTo>
                    <a:pt x="590" y="147"/>
                  </a:lnTo>
                  <a:lnTo>
                    <a:pt x="618" y="147"/>
                  </a:lnTo>
                  <a:lnTo>
                    <a:pt x="618" y="133"/>
                  </a:lnTo>
                  <a:lnTo>
                    <a:pt x="618" y="120"/>
                  </a:lnTo>
                  <a:lnTo>
                    <a:pt x="618" y="28"/>
                  </a:lnTo>
                  <a:lnTo>
                    <a:pt x="618" y="14"/>
                  </a:lnTo>
                  <a:lnTo>
                    <a:pt x="618" y="0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śļîḓe">
              <a:extLst>
                <a:ext uri="{FF2B5EF4-FFF2-40B4-BE49-F238E27FC236}">
                  <a16:creationId xmlns:a16="http://schemas.microsoft.com/office/drawing/2014/main" id="{D8909DAC-1ADD-4DCA-94AE-4492BA2338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0406" y="5451670"/>
              <a:ext cx="766799" cy="138466"/>
            </a:xfrm>
            <a:custGeom>
              <a:avLst/>
              <a:gdLst>
                <a:gd name="T0" fmla="*/ 629 w 659"/>
                <a:gd name="T1" fmla="*/ 0 h 119"/>
                <a:gd name="T2" fmla="*/ 0 w 659"/>
                <a:gd name="T3" fmla="*/ 0 h 119"/>
                <a:gd name="T4" fmla="*/ 0 w 659"/>
                <a:gd name="T5" fmla="*/ 10 h 119"/>
                <a:gd name="T6" fmla="*/ 629 w 659"/>
                <a:gd name="T7" fmla="*/ 10 h 119"/>
                <a:gd name="T8" fmla="*/ 629 w 659"/>
                <a:gd name="T9" fmla="*/ 23 h 119"/>
                <a:gd name="T10" fmla="*/ 30 w 659"/>
                <a:gd name="T11" fmla="*/ 23 h 119"/>
                <a:gd name="T12" fmla="*/ 30 w 659"/>
                <a:gd name="T13" fmla="*/ 97 h 119"/>
                <a:gd name="T14" fmla="*/ 629 w 659"/>
                <a:gd name="T15" fmla="*/ 97 h 119"/>
                <a:gd name="T16" fmla="*/ 629 w 659"/>
                <a:gd name="T17" fmla="*/ 108 h 119"/>
                <a:gd name="T18" fmla="*/ 0 w 659"/>
                <a:gd name="T19" fmla="*/ 108 h 119"/>
                <a:gd name="T20" fmla="*/ 0 w 659"/>
                <a:gd name="T21" fmla="*/ 119 h 119"/>
                <a:gd name="T22" fmla="*/ 629 w 659"/>
                <a:gd name="T23" fmla="*/ 119 h 119"/>
                <a:gd name="T24" fmla="*/ 659 w 659"/>
                <a:gd name="T25" fmla="*/ 119 h 119"/>
                <a:gd name="T26" fmla="*/ 659 w 659"/>
                <a:gd name="T27" fmla="*/ 108 h 119"/>
                <a:gd name="T28" fmla="*/ 659 w 659"/>
                <a:gd name="T29" fmla="*/ 97 h 119"/>
                <a:gd name="T30" fmla="*/ 659 w 659"/>
                <a:gd name="T31" fmla="*/ 23 h 119"/>
                <a:gd name="T32" fmla="*/ 659 w 659"/>
                <a:gd name="T33" fmla="*/ 10 h 119"/>
                <a:gd name="T34" fmla="*/ 659 w 659"/>
                <a:gd name="T35" fmla="*/ 0 h 119"/>
                <a:gd name="T36" fmla="*/ 629 w 659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9" h="119">
                  <a:moveTo>
                    <a:pt x="629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629" y="10"/>
                  </a:lnTo>
                  <a:lnTo>
                    <a:pt x="629" y="23"/>
                  </a:lnTo>
                  <a:lnTo>
                    <a:pt x="30" y="23"/>
                  </a:lnTo>
                  <a:lnTo>
                    <a:pt x="30" y="97"/>
                  </a:lnTo>
                  <a:lnTo>
                    <a:pt x="629" y="97"/>
                  </a:lnTo>
                  <a:lnTo>
                    <a:pt x="629" y="108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629" y="119"/>
                  </a:lnTo>
                  <a:lnTo>
                    <a:pt x="659" y="119"/>
                  </a:lnTo>
                  <a:lnTo>
                    <a:pt x="659" y="108"/>
                  </a:lnTo>
                  <a:lnTo>
                    <a:pt x="659" y="97"/>
                  </a:lnTo>
                  <a:lnTo>
                    <a:pt x="659" y="23"/>
                  </a:lnTo>
                  <a:lnTo>
                    <a:pt x="659" y="10"/>
                  </a:lnTo>
                  <a:lnTo>
                    <a:pt x="659" y="0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ṣḷïde">
              <a:extLst>
                <a:ext uri="{FF2B5EF4-FFF2-40B4-BE49-F238E27FC236}">
                  <a16:creationId xmlns:a16="http://schemas.microsoft.com/office/drawing/2014/main" id="{80BAC776-19E9-43D4-953C-412567CBC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02" y="5313204"/>
              <a:ext cx="765635" cy="138466"/>
            </a:xfrm>
            <a:custGeom>
              <a:avLst/>
              <a:gdLst>
                <a:gd name="T0" fmla="*/ 628 w 658"/>
                <a:gd name="T1" fmla="*/ 0 h 119"/>
                <a:gd name="T2" fmla="*/ 0 w 658"/>
                <a:gd name="T3" fmla="*/ 0 h 119"/>
                <a:gd name="T4" fmla="*/ 0 w 658"/>
                <a:gd name="T5" fmla="*/ 10 h 119"/>
                <a:gd name="T6" fmla="*/ 628 w 658"/>
                <a:gd name="T7" fmla="*/ 10 h 119"/>
                <a:gd name="T8" fmla="*/ 628 w 658"/>
                <a:gd name="T9" fmla="*/ 23 h 119"/>
                <a:gd name="T10" fmla="*/ 30 w 658"/>
                <a:gd name="T11" fmla="*/ 23 h 119"/>
                <a:gd name="T12" fmla="*/ 30 w 658"/>
                <a:gd name="T13" fmla="*/ 97 h 119"/>
                <a:gd name="T14" fmla="*/ 628 w 658"/>
                <a:gd name="T15" fmla="*/ 97 h 119"/>
                <a:gd name="T16" fmla="*/ 628 w 658"/>
                <a:gd name="T17" fmla="*/ 108 h 119"/>
                <a:gd name="T18" fmla="*/ 0 w 658"/>
                <a:gd name="T19" fmla="*/ 108 h 119"/>
                <a:gd name="T20" fmla="*/ 0 w 658"/>
                <a:gd name="T21" fmla="*/ 119 h 119"/>
                <a:gd name="T22" fmla="*/ 628 w 658"/>
                <a:gd name="T23" fmla="*/ 119 h 119"/>
                <a:gd name="T24" fmla="*/ 658 w 658"/>
                <a:gd name="T25" fmla="*/ 119 h 119"/>
                <a:gd name="T26" fmla="*/ 658 w 658"/>
                <a:gd name="T27" fmla="*/ 108 h 119"/>
                <a:gd name="T28" fmla="*/ 658 w 658"/>
                <a:gd name="T29" fmla="*/ 97 h 119"/>
                <a:gd name="T30" fmla="*/ 658 w 658"/>
                <a:gd name="T31" fmla="*/ 23 h 119"/>
                <a:gd name="T32" fmla="*/ 658 w 658"/>
                <a:gd name="T33" fmla="*/ 10 h 119"/>
                <a:gd name="T34" fmla="*/ 658 w 658"/>
                <a:gd name="T35" fmla="*/ 0 h 119"/>
                <a:gd name="T36" fmla="*/ 628 w 658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8" h="119">
                  <a:moveTo>
                    <a:pt x="628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628" y="10"/>
                  </a:lnTo>
                  <a:lnTo>
                    <a:pt x="628" y="23"/>
                  </a:lnTo>
                  <a:lnTo>
                    <a:pt x="30" y="23"/>
                  </a:lnTo>
                  <a:lnTo>
                    <a:pt x="30" y="97"/>
                  </a:lnTo>
                  <a:lnTo>
                    <a:pt x="628" y="97"/>
                  </a:lnTo>
                  <a:lnTo>
                    <a:pt x="628" y="108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628" y="119"/>
                  </a:lnTo>
                  <a:lnTo>
                    <a:pt x="658" y="119"/>
                  </a:lnTo>
                  <a:lnTo>
                    <a:pt x="658" y="108"/>
                  </a:lnTo>
                  <a:lnTo>
                    <a:pt x="658" y="97"/>
                  </a:lnTo>
                  <a:lnTo>
                    <a:pt x="658" y="23"/>
                  </a:lnTo>
                  <a:lnTo>
                    <a:pt x="658" y="10"/>
                  </a:lnTo>
                  <a:lnTo>
                    <a:pt x="658" y="0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ṩ1iḋe">
              <a:extLst>
                <a:ext uri="{FF2B5EF4-FFF2-40B4-BE49-F238E27FC236}">
                  <a16:creationId xmlns:a16="http://schemas.microsoft.com/office/drawing/2014/main" id="{EE7D884A-B7EF-4F7F-9DA1-9F4BD7F409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6683" y="5922920"/>
              <a:ext cx="719092" cy="171046"/>
            </a:xfrm>
            <a:custGeom>
              <a:avLst/>
              <a:gdLst>
                <a:gd name="T0" fmla="*/ 590 w 618"/>
                <a:gd name="T1" fmla="*/ 0 h 147"/>
                <a:gd name="T2" fmla="*/ 0 w 618"/>
                <a:gd name="T3" fmla="*/ 0 h 147"/>
                <a:gd name="T4" fmla="*/ 0 w 618"/>
                <a:gd name="T5" fmla="*/ 14 h 147"/>
                <a:gd name="T6" fmla="*/ 590 w 618"/>
                <a:gd name="T7" fmla="*/ 14 h 147"/>
                <a:gd name="T8" fmla="*/ 590 w 618"/>
                <a:gd name="T9" fmla="*/ 28 h 147"/>
                <a:gd name="T10" fmla="*/ 29 w 618"/>
                <a:gd name="T11" fmla="*/ 28 h 147"/>
                <a:gd name="T12" fmla="*/ 29 w 618"/>
                <a:gd name="T13" fmla="*/ 120 h 147"/>
                <a:gd name="T14" fmla="*/ 590 w 618"/>
                <a:gd name="T15" fmla="*/ 120 h 147"/>
                <a:gd name="T16" fmla="*/ 590 w 618"/>
                <a:gd name="T17" fmla="*/ 133 h 147"/>
                <a:gd name="T18" fmla="*/ 0 w 618"/>
                <a:gd name="T19" fmla="*/ 133 h 147"/>
                <a:gd name="T20" fmla="*/ 0 w 618"/>
                <a:gd name="T21" fmla="*/ 147 h 147"/>
                <a:gd name="T22" fmla="*/ 590 w 618"/>
                <a:gd name="T23" fmla="*/ 147 h 147"/>
                <a:gd name="T24" fmla="*/ 618 w 618"/>
                <a:gd name="T25" fmla="*/ 147 h 147"/>
                <a:gd name="T26" fmla="*/ 618 w 618"/>
                <a:gd name="T27" fmla="*/ 133 h 147"/>
                <a:gd name="T28" fmla="*/ 618 w 618"/>
                <a:gd name="T29" fmla="*/ 120 h 147"/>
                <a:gd name="T30" fmla="*/ 618 w 618"/>
                <a:gd name="T31" fmla="*/ 28 h 147"/>
                <a:gd name="T32" fmla="*/ 618 w 618"/>
                <a:gd name="T33" fmla="*/ 14 h 147"/>
                <a:gd name="T34" fmla="*/ 618 w 618"/>
                <a:gd name="T35" fmla="*/ 0 h 147"/>
                <a:gd name="T36" fmla="*/ 590 w 618"/>
                <a:gd name="T3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8" h="147">
                  <a:moveTo>
                    <a:pt x="590" y="0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590" y="14"/>
                  </a:lnTo>
                  <a:lnTo>
                    <a:pt x="590" y="28"/>
                  </a:lnTo>
                  <a:lnTo>
                    <a:pt x="29" y="28"/>
                  </a:lnTo>
                  <a:lnTo>
                    <a:pt x="29" y="120"/>
                  </a:lnTo>
                  <a:lnTo>
                    <a:pt x="590" y="120"/>
                  </a:lnTo>
                  <a:lnTo>
                    <a:pt x="590" y="133"/>
                  </a:lnTo>
                  <a:lnTo>
                    <a:pt x="0" y="133"/>
                  </a:lnTo>
                  <a:lnTo>
                    <a:pt x="0" y="147"/>
                  </a:lnTo>
                  <a:lnTo>
                    <a:pt x="590" y="147"/>
                  </a:lnTo>
                  <a:lnTo>
                    <a:pt x="618" y="147"/>
                  </a:lnTo>
                  <a:lnTo>
                    <a:pt x="618" y="133"/>
                  </a:lnTo>
                  <a:lnTo>
                    <a:pt x="618" y="120"/>
                  </a:lnTo>
                  <a:lnTo>
                    <a:pt x="618" y="28"/>
                  </a:lnTo>
                  <a:lnTo>
                    <a:pt x="618" y="14"/>
                  </a:lnTo>
                  <a:lnTo>
                    <a:pt x="618" y="0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ïṥḻïḑe">
              <a:extLst>
                <a:ext uri="{FF2B5EF4-FFF2-40B4-BE49-F238E27FC236}">
                  <a16:creationId xmlns:a16="http://schemas.microsoft.com/office/drawing/2014/main" id="{588E0498-022E-4A04-B612-9F675D542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6683" y="5779800"/>
              <a:ext cx="766799" cy="138466"/>
            </a:xfrm>
            <a:custGeom>
              <a:avLst/>
              <a:gdLst>
                <a:gd name="T0" fmla="*/ 627 w 659"/>
                <a:gd name="T1" fmla="*/ 0 h 119"/>
                <a:gd name="T2" fmla="*/ 0 w 659"/>
                <a:gd name="T3" fmla="*/ 0 h 119"/>
                <a:gd name="T4" fmla="*/ 0 w 659"/>
                <a:gd name="T5" fmla="*/ 13 h 119"/>
                <a:gd name="T6" fmla="*/ 627 w 659"/>
                <a:gd name="T7" fmla="*/ 13 h 119"/>
                <a:gd name="T8" fmla="*/ 627 w 659"/>
                <a:gd name="T9" fmla="*/ 23 h 119"/>
                <a:gd name="T10" fmla="*/ 31 w 659"/>
                <a:gd name="T11" fmla="*/ 23 h 119"/>
                <a:gd name="T12" fmla="*/ 31 w 659"/>
                <a:gd name="T13" fmla="*/ 98 h 119"/>
                <a:gd name="T14" fmla="*/ 627 w 659"/>
                <a:gd name="T15" fmla="*/ 98 h 119"/>
                <a:gd name="T16" fmla="*/ 627 w 659"/>
                <a:gd name="T17" fmla="*/ 108 h 119"/>
                <a:gd name="T18" fmla="*/ 0 w 659"/>
                <a:gd name="T19" fmla="*/ 108 h 119"/>
                <a:gd name="T20" fmla="*/ 0 w 659"/>
                <a:gd name="T21" fmla="*/ 119 h 119"/>
                <a:gd name="T22" fmla="*/ 627 w 659"/>
                <a:gd name="T23" fmla="*/ 119 h 119"/>
                <a:gd name="T24" fmla="*/ 659 w 659"/>
                <a:gd name="T25" fmla="*/ 119 h 119"/>
                <a:gd name="T26" fmla="*/ 659 w 659"/>
                <a:gd name="T27" fmla="*/ 108 h 119"/>
                <a:gd name="T28" fmla="*/ 659 w 659"/>
                <a:gd name="T29" fmla="*/ 98 h 119"/>
                <a:gd name="T30" fmla="*/ 659 w 659"/>
                <a:gd name="T31" fmla="*/ 23 h 119"/>
                <a:gd name="T32" fmla="*/ 659 w 659"/>
                <a:gd name="T33" fmla="*/ 13 h 119"/>
                <a:gd name="T34" fmla="*/ 659 w 659"/>
                <a:gd name="T35" fmla="*/ 0 h 119"/>
                <a:gd name="T36" fmla="*/ 627 w 659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9" h="119">
                  <a:moveTo>
                    <a:pt x="627" y="0"/>
                  </a:moveTo>
                  <a:lnTo>
                    <a:pt x="0" y="0"/>
                  </a:lnTo>
                  <a:lnTo>
                    <a:pt x="0" y="13"/>
                  </a:lnTo>
                  <a:lnTo>
                    <a:pt x="627" y="13"/>
                  </a:lnTo>
                  <a:lnTo>
                    <a:pt x="627" y="23"/>
                  </a:lnTo>
                  <a:lnTo>
                    <a:pt x="31" y="23"/>
                  </a:lnTo>
                  <a:lnTo>
                    <a:pt x="31" y="98"/>
                  </a:lnTo>
                  <a:lnTo>
                    <a:pt x="627" y="98"/>
                  </a:lnTo>
                  <a:lnTo>
                    <a:pt x="627" y="108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627" y="119"/>
                  </a:lnTo>
                  <a:lnTo>
                    <a:pt x="659" y="119"/>
                  </a:lnTo>
                  <a:lnTo>
                    <a:pt x="659" y="108"/>
                  </a:lnTo>
                  <a:lnTo>
                    <a:pt x="659" y="98"/>
                  </a:lnTo>
                  <a:lnTo>
                    <a:pt x="659" y="23"/>
                  </a:lnTo>
                  <a:lnTo>
                    <a:pt x="659" y="13"/>
                  </a:lnTo>
                  <a:lnTo>
                    <a:pt x="659" y="0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ṣḷíḍé">
              <a:extLst>
                <a:ext uri="{FF2B5EF4-FFF2-40B4-BE49-F238E27FC236}">
                  <a16:creationId xmlns:a16="http://schemas.microsoft.com/office/drawing/2014/main" id="{B86DE2A5-D8D5-44A6-B7C9-792B053D4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8723" y="5608753"/>
              <a:ext cx="719092" cy="171046"/>
            </a:xfrm>
            <a:custGeom>
              <a:avLst/>
              <a:gdLst>
                <a:gd name="T0" fmla="*/ 589 w 618"/>
                <a:gd name="T1" fmla="*/ 0 h 147"/>
                <a:gd name="T2" fmla="*/ 0 w 618"/>
                <a:gd name="T3" fmla="*/ 0 h 147"/>
                <a:gd name="T4" fmla="*/ 0 w 618"/>
                <a:gd name="T5" fmla="*/ 14 h 147"/>
                <a:gd name="T6" fmla="*/ 589 w 618"/>
                <a:gd name="T7" fmla="*/ 14 h 147"/>
                <a:gd name="T8" fmla="*/ 589 w 618"/>
                <a:gd name="T9" fmla="*/ 28 h 147"/>
                <a:gd name="T10" fmla="*/ 28 w 618"/>
                <a:gd name="T11" fmla="*/ 28 h 147"/>
                <a:gd name="T12" fmla="*/ 28 w 618"/>
                <a:gd name="T13" fmla="*/ 120 h 147"/>
                <a:gd name="T14" fmla="*/ 589 w 618"/>
                <a:gd name="T15" fmla="*/ 120 h 147"/>
                <a:gd name="T16" fmla="*/ 589 w 618"/>
                <a:gd name="T17" fmla="*/ 133 h 147"/>
                <a:gd name="T18" fmla="*/ 0 w 618"/>
                <a:gd name="T19" fmla="*/ 133 h 147"/>
                <a:gd name="T20" fmla="*/ 0 w 618"/>
                <a:gd name="T21" fmla="*/ 147 h 147"/>
                <a:gd name="T22" fmla="*/ 589 w 618"/>
                <a:gd name="T23" fmla="*/ 147 h 147"/>
                <a:gd name="T24" fmla="*/ 618 w 618"/>
                <a:gd name="T25" fmla="*/ 147 h 147"/>
                <a:gd name="T26" fmla="*/ 618 w 618"/>
                <a:gd name="T27" fmla="*/ 133 h 147"/>
                <a:gd name="T28" fmla="*/ 618 w 618"/>
                <a:gd name="T29" fmla="*/ 120 h 147"/>
                <a:gd name="T30" fmla="*/ 618 w 618"/>
                <a:gd name="T31" fmla="*/ 28 h 147"/>
                <a:gd name="T32" fmla="*/ 618 w 618"/>
                <a:gd name="T33" fmla="*/ 14 h 147"/>
                <a:gd name="T34" fmla="*/ 618 w 618"/>
                <a:gd name="T35" fmla="*/ 0 h 147"/>
                <a:gd name="T36" fmla="*/ 589 w 618"/>
                <a:gd name="T3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8" h="147">
                  <a:moveTo>
                    <a:pt x="589" y="0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589" y="14"/>
                  </a:lnTo>
                  <a:lnTo>
                    <a:pt x="589" y="28"/>
                  </a:lnTo>
                  <a:lnTo>
                    <a:pt x="28" y="28"/>
                  </a:lnTo>
                  <a:lnTo>
                    <a:pt x="28" y="120"/>
                  </a:lnTo>
                  <a:lnTo>
                    <a:pt x="589" y="120"/>
                  </a:lnTo>
                  <a:lnTo>
                    <a:pt x="589" y="133"/>
                  </a:lnTo>
                  <a:lnTo>
                    <a:pt x="0" y="133"/>
                  </a:lnTo>
                  <a:lnTo>
                    <a:pt x="0" y="147"/>
                  </a:lnTo>
                  <a:lnTo>
                    <a:pt x="589" y="147"/>
                  </a:lnTo>
                  <a:lnTo>
                    <a:pt x="618" y="147"/>
                  </a:lnTo>
                  <a:lnTo>
                    <a:pt x="618" y="133"/>
                  </a:lnTo>
                  <a:lnTo>
                    <a:pt x="618" y="120"/>
                  </a:lnTo>
                  <a:lnTo>
                    <a:pt x="618" y="28"/>
                  </a:lnTo>
                  <a:lnTo>
                    <a:pt x="618" y="14"/>
                  </a:lnTo>
                  <a:lnTo>
                    <a:pt x="618" y="0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ṥļîḓé">
              <a:extLst>
                <a:ext uri="{FF2B5EF4-FFF2-40B4-BE49-F238E27FC236}">
                  <a16:creationId xmlns:a16="http://schemas.microsoft.com/office/drawing/2014/main" id="{73AD72CB-201E-4742-895E-42FC72D8B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8723" y="5467960"/>
              <a:ext cx="766799" cy="138466"/>
            </a:xfrm>
            <a:custGeom>
              <a:avLst/>
              <a:gdLst>
                <a:gd name="T0" fmla="*/ 629 w 659"/>
                <a:gd name="T1" fmla="*/ 0 h 119"/>
                <a:gd name="T2" fmla="*/ 0 w 659"/>
                <a:gd name="T3" fmla="*/ 0 h 119"/>
                <a:gd name="T4" fmla="*/ 0 w 659"/>
                <a:gd name="T5" fmla="*/ 11 h 119"/>
                <a:gd name="T6" fmla="*/ 629 w 659"/>
                <a:gd name="T7" fmla="*/ 11 h 119"/>
                <a:gd name="T8" fmla="*/ 629 w 659"/>
                <a:gd name="T9" fmla="*/ 23 h 119"/>
                <a:gd name="T10" fmla="*/ 30 w 659"/>
                <a:gd name="T11" fmla="*/ 23 h 119"/>
                <a:gd name="T12" fmla="*/ 30 w 659"/>
                <a:gd name="T13" fmla="*/ 98 h 119"/>
                <a:gd name="T14" fmla="*/ 629 w 659"/>
                <a:gd name="T15" fmla="*/ 98 h 119"/>
                <a:gd name="T16" fmla="*/ 629 w 659"/>
                <a:gd name="T17" fmla="*/ 108 h 119"/>
                <a:gd name="T18" fmla="*/ 0 w 659"/>
                <a:gd name="T19" fmla="*/ 108 h 119"/>
                <a:gd name="T20" fmla="*/ 0 w 659"/>
                <a:gd name="T21" fmla="*/ 119 h 119"/>
                <a:gd name="T22" fmla="*/ 629 w 659"/>
                <a:gd name="T23" fmla="*/ 119 h 119"/>
                <a:gd name="T24" fmla="*/ 659 w 659"/>
                <a:gd name="T25" fmla="*/ 119 h 119"/>
                <a:gd name="T26" fmla="*/ 659 w 659"/>
                <a:gd name="T27" fmla="*/ 108 h 119"/>
                <a:gd name="T28" fmla="*/ 659 w 659"/>
                <a:gd name="T29" fmla="*/ 98 h 119"/>
                <a:gd name="T30" fmla="*/ 659 w 659"/>
                <a:gd name="T31" fmla="*/ 23 h 119"/>
                <a:gd name="T32" fmla="*/ 659 w 659"/>
                <a:gd name="T33" fmla="*/ 11 h 119"/>
                <a:gd name="T34" fmla="*/ 659 w 659"/>
                <a:gd name="T35" fmla="*/ 0 h 119"/>
                <a:gd name="T36" fmla="*/ 629 w 659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9" h="119">
                  <a:moveTo>
                    <a:pt x="629" y="0"/>
                  </a:moveTo>
                  <a:lnTo>
                    <a:pt x="0" y="0"/>
                  </a:lnTo>
                  <a:lnTo>
                    <a:pt x="0" y="11"/>
                  </a:lnTo>
                  <a:lnTo>
                    <a:pt x="629" y="11"/>
                  </a:lnTo>
                  <a:lnTo>
                    <a:pt x="629" y="23"/>
                  </a:lnTo>
                  <a:lnTo>
                    <a:pt x="30" y="23"/>
                  </a:lnTo>
                  <a:lnTo>
                    <a:pt x="30" y="98"/>
                  </a:lnTo>
                  <a:lnTo>
                    <a:pt x="629" y="98"/>
                  </a:lnTo>
                  <a:lnTo>
                    <a:pt x="629" y="108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629" y="119"/>
                  </a:lnTo>
                  <a:lnTo>
                    <a:pt x="659" y="119"/>
                  </a:lnTo>
                  <a:lnTo>
                    <a:pt x="659" y="108"/>
                  </a:lnTo>
                  <a:lnTo>
                    <a:pt x="659" y="98"/>
                  </a:lnTo>
                  <a:lnTo>
                    <a:pt x="659" y="23"/>
                  </a:lnTo>
                  <a:lnTo>
                    <a:pt x="659" y="11"/>
                  </a:lnTo>
                  <a:lnTo>
                    <a:pt x="659" y="0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şľiḋe">
              <a:extLst>
                <a:ext uri="{FF2B5EF4-FFF2-40B4-BE49-F238E27FC236}">
                  <a16:creationId xmlns:a16="http://schemas.microsoft.com/office/drawing/2014/main" id="{DD40564B-B892-48D1-B47F-35EA2092CD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1927" y="5191029"/>
              <a:ext cx="766799" cy="138466"/>
            </a:xfrm>
            <a:custGeom>
              <a:avLst/>
              <a:gdLst>
                <a:gd name="T0" fmla="*/ 629 w 659"/>
                <a:gd name="T1" fmla="*/ 0 h 119"/>
                <a:gd name="T2" fmla="*/ 0 w 659"/>
                <a:gd name="T3" fmla="*/ 0 h 119"/>
                <a:gd name="T4" fmla="*/ 0 w 659"/>
                <a:gd name="T5" fmla="*/ 11 h 119"/>
                <a:gd name="T6" fmla="*/ 629 w 659"/>
                <a:gd name="T7" fmla="*/ 11 h 119"/>
                <a:gd name="T8" fmla="*/ 629 w 659"/>
                <a:gd name="T9" fmla="*/ 23 h 119"/>
                <a:gd name="T10" fmla="*/ 30 w 659"/>
                <a:gd name="T11" fmla="*/ 23 h 119"/>
                <a:gd name="T12" fmla="*/ 30 w 659"/>
                <a:gd name="T13" fmla="*/ 98 h 119"/>
                <a:gd name="T14" fmla="*/ 629 w 659"/>
                <a:gd name="T15" fmla="*/ 98 h 119"/>
                <a:gd name="T16" fmla="*/ 629 w 659"/>
                <a:gd name="T17" fmla="*/ 108 h 119"/>
                <a:gd name="T18" fmla="*/ 0 w 659"/>
                <a:gd name="T19" fmla="*/ 108 h 119"/>
                <a:gd name="T20" fmla="*/ 0 w 659"/>
                <a:gd name="T21" fmla="*/ 119 h 119"/>
                <a:gd name="T22" fmla="*/ 629 w 659"/>
                <a:gd name="T23" fmla="*/ 119 h 119"/>
                <a:gd name="T24" fmla="*/ 659 w 659"/>
                <a:gd name="T25" fmla="*/ 119 h 119"/>
                <a:gd name="T26" fmla="*/ 659 w 659"/>
                <a:gd name="T27" fmla="*/ 108 h 119"/>
                <a:gd name="T28" fmla="*/ 659 w 659"/>
                <a:gd name="T29" fmla="*/ 98 h 119"/>
                <a:gd name="T30" fmla="*/ 659 w 659"/>
                <a:gd name="T31" fmla="*/ 23 h 119"/>
                <a:gd name="T32" fmla="*/ 659 w 659"/>
                <a:gd name="T33" fmla="*/ 11 h 119"/>
                <a:gd name="T34" fmla="*/ 659 w 659"/>
                <a:gd name="T35" fmla="*/ 0 h 119"/>
                <a:gd name="T36" fmla="*/ 629 w 659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9" h="119">
                  <a:moveTo>
                    <a:pt x="629" y="0"/>
                  </a:moveTo>
                  <a:lnTo>
                    <a:pt x="0" y="0"/>
                  </a:lnTo>
                  <a:lnTo>
                    <a:pt x="0" y="11"/>
                  </a:lnTo>
                  <a:lnTo>
                    <a:pt x="629" y="11"/>
                  </a:lnTo>
                  <a:lnTo>
                    <a:pt x="629" y="23"/>
                  </a:lnTo>
                  <a:lnTo>
                    <a:pt x="30" y="23"/>
                  </a:lnTo>
                  <a:lnTo>
                    <a:pt x="30" y="98"/>
                  </a:lnTo>
                  <a:lnTo>
                    <a:pt x="629" y="98"/>
                  </a:lnTo>
                  <a:lnTo>
                    <a:pt x="629" y="108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629" y="119"/>
                  </a:lnTo>
                  <a:lnTo>
                    <a:pt x="659" y="119"/>
                  </a:lnTo>
                  <a:lnTo>
                    <a:pt x="659" y="108"/>
                  </a:lnTo>
                  <a:lnTo>
                    <a:pt x="659" y="98"/>
                  </a:lnTo>
                  <a:lnTo>
                    <a:pt x="659" y="23"/>
                  </a:lnTo>
                  <a:lnTo>
                    <a:pt x="659" y="11"/>
                  </a:lnTo>
                  <a:lnTo>
                    <a:pt x="659" y="0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şľîdê">
              <a:extLst>
                <a:ext uri="{FF2B5EF4-FFF2-40B4-BE49-F238E27FC236}">
                  <a16:creationId xmlns:a16="http://schemas.microsoft.com/office/drawing/2014/main" id="{4BD7B557-1CE2-4DC7-9AE4-F1ED20A3E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819" y="4738396"/>
              <a:ext cx="765635" cy="138466"/>
            </a:xfrm>
            <a:custGeom>
              <a:avLst/>
              <a:gdLst>
                <a:gd name="T0" fmla="*/ 628 w 658"/>
                <a:gd name="T1" fmla="*/ 0 h 119"/>
                <a:gd name="T2" fmla="*/ 0 w 658"/>
                <a:gd name="T3" fmla="*/ 0 h 119"/>
                <a:gd name="T4" fmla="*/ 0 w 658"/>
                <a:gd name="T5" fmla="*/ 13 h 119"/>
                <a:gd name="T6" fmla="*/ 628 w 658"/>
                <a:gd name="T7" fmla="*/ 13 h 119"/>
                <a:gd name="T8" fmla="*/ 628 w 658"/>
                <a:gd name="T9" fmla="*/ 23 h 119"/>
                <a:gd name="T10" fmla="*/ 30 w 658"/>
                <a:gd name="T11" fmla="*/ 23 h 119"/>
                <a:gd name="T12" fmla="*/ 30 w 658"/>
                <a:gd name="T13" fmla="*/ 98 h 119"/>
                <a:gd name="T14" fmla="*/ 628 w 658"/>
                <a:gd name="T15" fmla="*/ 98 h 119"/>
                <a:gd name="T16" fmla="*/ 628 w 658"/>
                <a:gd name="T17" fmla="*/ 109 h 119"/>
                <a:gd name="T18" fmla="*/ 0 w 658"/>
                <a:gd name="T19" fmla="*/ 109 h 119"/>
                <a:gd name="T20" fmla="*/ 0 w 658"/>
                <a:gd name="T21" fmla="*/ 119 h 119"/>
                <a:gd name="T22" fmla="*/ 628 w 658"/>
                <a:gd name="T23" fmla="*/ 119 h 119"/>
                <a:gd name="T24" fmla="*/ 658 w 658"/>
                <a:gd name="T25" fmla="*/ 119 h 119"/>
                <a:gd name="T26" fmla="*/ 658 w 658"/>
                <a:gd name="T27" fmla="*/ 109 h 119"/>
                <a:gd name="T28" fmla="*/ 658 w 658"/>
                <a:gd name="T29" fmla="*/ 98 h 119"/>
                <a:gd name="T30" fmla="*/ 658 w 658"/>
                <a:gd name="T31" fmla="*/ 23 h 119"/>
                <a:gd name="T32" fmla="*/ 658 w 658"/>
                <a:gd name="T33" fmla="*/ 13 h 119"/>
                <a:gd name="T34" fmla="*/ 658 w 658"/>
                <a:gd name="T35" fmla="*/ 0 h 119"/>
                <a:gd name="T36" fmla="*/ 628 w 658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8" h="119">
                  <a:moveTo>
                    <a:pt x="628" y="0"/>
                  </a:moveTo>
                  <a:lnTo>
                    <a:pt x="0" y="0"/>
                  </a:lnTo>
                  <a:lnTo>
                    <a:pt x="0" y="13"/>
                  </a:lnTo>
                  <a:lnTo>
                    <a:pt x="628" y="13"/>
                  </a:lnTo>
                  <a:lnTo>
                    <a:pt x="628" y="23"/>
                  </a:lnTo>
                  <a:lnTo>
                    <a:pt x="30" y="23"/>
                  </a:lnTo>
                  <a:lnTo>
                    <a:pt x="30" y="98"/>
                  </a:lnTo>
                  <a:lnTo>
                    <a:pt x="628" y="98"/>
                  </a:lnTo>
                  <a:lnTo>
                    <a:pt x="628" y="109"/>
                  </a:lnTo>
                  <a:lnTo>
                    <a:pt x="0" y="109"/>
                  </a:lnTo>
                  <a:lnTo>
                    <a:pt x="0" y="119"/>
                  </a:lnTo>
                  <a:lnTo>
                    <a:pt x="628" y="119"/>
                  </a:lnTo>
                  <a:lnTo>
                    <a:pt x="658" y="119"/>
                  </a:lnTo>
                  <a:lnTo>
                    <a:pt x="658" y="109"/>
                  </a:lnTo>
                  <a:lnTo>
                    <a:pt x="658" y="98"/>
                  </a:lnTo>
                  <a:lnTo>
                    <a:pt x="658" y="23"/>
                  </a:lnTo>
                  <a:lnTo>
                    <a:pt x="658" y="13"/>
                  </a:lnTo>
                  <a:lnTo>
                    <a:pt x="658" y="0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ṥļiḋe">
              <a:extLst>
                <a:ext uri="{FF2B5EF4-FFF2-40B4-BE49-F238E27FC236}">
                  <a16:creationId xmlns:a16="http://schemas.microsoft.com/office/drawing/2014/main" id="{8E9081CE-F732-4115-B179-E20B0790E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6294" y="5019982"/>
              <a:ext cx="717929" cy="171046"/>
            </a:xfrm>
            <a:custGeom>
              <a:avLst/>
              <a:gdLst>
                <a:gd name="T0" fmla="*/ 589 w 617"/>
                <a:gd name="T1" fmla="*/ 0 h 147"/>
                <a:gd name="T2" fmla="*/ 0 w 617"/>
                <a:gd name="T3" fmla="*/ 0 h 147"/>
                <a:gd name="T4" fmla="*/ 0 w 617"/>
                <a:gd name="T5" fmla="*/ 14 h 147"/>
                <a:gd name="T6" fmla="*/ 589 w 617"/>
                <a:gd name="T7" fmla="*/ 14 h 147"/>
                <a:gd name="T8" fmla="*/ 589 w 617"/>
                <a:gd name="T9" fmla="*/ 28 h 147"/>
                <a:gd name="T10" fmla="*/ 28 w 617"/>
                <a:gd name="T11" fmla="*/ 28 h 147"/>
                <a:gd name="T12" fmla="*/ 28 w 617"/>
                <a:gd name="T13" fmla="*/ 120 h 147"/>
                <a:gd name="T14" fmla="*/ 589 w 617"/>
                <a:gd name="T15" fmla="*/ 120 h 147"/>
                <a:gd name="T16" fmla="*/ 589 w 617"/>
                <a:gd name="T17" fmla="*/ 133 h 147"/>
                <a:gd name="T18" fmla="*/ 0 w 617"/>
                <a:gd name="T19" fmla="*/ 133 h 147"/>
                <a:gd name="T20" fmla="*/ 0 w 617"/>
                <a:gd name="T21" fmla="*/ 147 h 147"/>
                <a:gd name="T22" fmla="*/ 589 w 617"/>
                <a:gd name="T23" fmla="*/ 147 h 147"/>
                <a:gd name="T24" fmla="*/ 617 w 617"/>
                <a:gd name="T25" fmla="*/ 147 h 147"/>
                <a:gd name="T26" fmla="*/ 617 w 617"/>
                <a:gd name="T27" fmla="*/ 133 h 147"/>
                <a:gd name="T28" fmla="*/ 617 w 617"/>
                <a:gd name="T29" fmla="*/ 120 h 147"/>
                <a:gd name="T30" fmla="*/ 617 w 617"/>
                <a:gd name="T31" fmla="*/ 28 h 147"/>
                <a:gd name="T32" fmla="*/ 617 w 617"/>
                <a:gd name="T33" fmla="*/ 14 h 147"/>
                <a:gd name="T34" fmla="*/ 617 w 617"/>
                <a:gd name="T35" fmla="*/ 0 h 147"/>
                <a:gd name="T36" fmla="*/ 589 w 617"/>
                <a:gd name="T3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7" h="147">
                  <a:moveTo>
                    <a:pt x="589" y="0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589" y="14"/>
                  </a:lnTo>
                  <a:lnTo>
                    <a:pt x="589" y="28"/>
                  </a:lnTo>
                  <a:lnTo>
                    <a:pt x="28" y="28"/>
                  </a:lnTo>
                  <a:lnTo>
                    <a:pt x="28" y="120"/>
                  </a:lnTo>
                  <a:lnTo>
                    <a:pt x="589" y="120"/>
                  </a:lnTo>
                  <a:lnTo>
                    <a:pt x="589" y="133"/>
                  </a:lnTo>
                  <a:lnTo>
                    <a:pt x="0" y="133"/>
                  </a:lnTo>
                  <a:lnTo>
                    <a:pt x="0" y="147"/>
                  </a:lnTo>
                  <a:lnTo>
                    <a:pt x="589" y="147"/>
                  </a:lnTo>
                  <a:lnTo>
                    <a:pt x="617" y="147"/>
                  </a:lnTo>
                  <a:lnTo>
                    <a:pt x="617" y="133"/>
                  </a:lnTo>
                  <a:lnTo>
                    <a:pt x="617" y="120"/>
                  </a:lnTo>
                  <a:lnTo>
                    <a:pt x="617" y="28"/>
                  </a:lnTo>
                  <a:lnTo>
                    <a:pt x="617" y="14"/>
                  </a:lnTo>
                  <a:lnTo>
                    <a:pt x="617" y="0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šļîde">
              <a:extLst>
                <a:ext uri="{FF2B5EF4-FFF2-40B4-BE49-F238E27FC236}">
                  <a16:creationId xmlns:a16="http://schemas.microsoft.com/office/drawing/2014/main" id="{4B18945C-6274-40FC-8735-D77460516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6294" y="4876862"/>
              <a:ext cx="765635" cy="138466"/>
            </a:xfrm>
            <a:custGeom>
              <a:avLst/>
              <a:gdLst>
                <a:gd name="T0" fmla="*/ 628 w 658"/>
                <a:gd name="T1" fmla="*/ 0 h 119"/>
                <a:gd name="T2" fmla="*/ 0 w 658"/>
                <a:gd name="T3" fmla="*/ 0 h 119"/>
                <a:gd name="T4" fmla="*/ 0 w 658"/>
                <a:gd name="T5" fmla="*/ 13 h 119"/>
                <a:gd name="T6" fmla="*/ 628 w 658"/>
                <a:gd name="T7" fmla="*/ 13 h 119"/>
                <a:gd name="T8" fmla="*/ 628 w 658"/>
                <a:gd name="T9" fmla="*/ 23 h 119"/>
                <a:gd name="T10" fmla="*/ 30 w 658"/>
                <a:gd name="T11" fmla="*/ 23 h 119"/>
                <a:gd name="T12" fmla="*/ 30 w 658"/>
                <a:gd name="T13" fmla="*/ 98 h 119"/>
                <a:gd name="T14" fmla="*/ 628 w 658"/>
                <a:gd name="T15" fmla="*/ 98 h 119"/>
                <a:gd name="T16" fmla="*/ 628 w 658"/>
                <a:gd name="T17" fmla="*/ 108 h 119"/>
                <a:gd name="T18" fmla="*/ 0 w 658"/>
                <a:gd name="T19" fmla="*/ 108 h 119"/>
                <a:gd name="T20" fmla="*/ 0 w 658"/>
                <a:gd name="T21" fmla="*/ 119 h 119"/>
                <a:gd name="T22" fmla="*/ 628 w 658"/>
                <a:gd name="T23" fmla="*/ 119 h 119"/>
                <a:gd name="T24" fmla="*/ 658 w 658"/>
                <a:gd name="T25" fmla="*/ 119 h 119"/>
                <a:gd name="T26" fmla="*/ 658 w 658"/>
                <a:gd name="T27" fmla="*/ 108 h 119"/>
                <a:gd name="T28" fmla="*/ 658 w 658"/>
                <a:gd name="T29" fmla="*/ 98 h 119"/>
                <a:gd name="T30" fmla="*/ 658 w 658"/>
                <a:gd name="T31" fmla="*/ 23 h 119"/>
                <a:gd name="T32" fmla="*/ 658 w 658"/>
                <a:gd name="T33" fmla="*/ 13 h 119"/>
                <a:gd name="T34" fmla="*/ 658 w 658"/>
                <a:gd name="T35" fmla="*/ 0 h 119"/>
                <a:gd name="T36" fmla="*/ 628 w 658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8" h="119">
                  <a:moveTo>
                    <a:pt x="628" y="0"/>
                  </a:moveTo>
                  <a:lnTo>
                    <a:pt x="0" y="0"/>
                  </a:lnTo>
                  <a:lnTo>
                    <a:pt x="0" y="13"/>
                  </a:lnTo>
                  <a:lnTo>
                    <a:pt x="628" y="13"/>
                  </a:lnTo>
                  <a:lnTo>
                    <a:pt x="628" y="23"/>
                  </a:lnTo>
                  <a:lnTo>
                    <a:pt x="30" y="23"/>
                  </a:lnTo>
                  <a:lnTo>
                    <a:pt x="30" y="98"/>
                  </a:lnTo>
                  <a:lnTo>
                    <a:pt x="628" y="98"/>
                  </a:lnTo>
                  <a:lnTo>
                    <a:pt x="628" y="108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628" y="119"/>
                  </a:lnTo>
                  <a:lnTo>
                    <a:pt x="658" y="119"/>
                  </a:lnTo>
                  <a:lnTo>
                    <a:pt x="658" y="108"/>
                  </a:lnTo>
                  <a:lnTo>
                    <a:pt x="658" y="98"/>
                  </a:lnTo>
                  <a:lnTo>
                    <a:pt x="658" y="23"/>
                  </a:lnTo>
                  <a:lnTo>
                    <a:pt x="658" y="13"/>
                  </a:lnTo>
                  <a:lnTo>
                    <a:pt x="658" y="0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ṥ1ïḍé">
              <a:extLst>
                <a:ext uri="{FF2B5EF4-FFF2-40B4-BE49-F238E27FC236}">
                  <a16:creationId xmlns:a16="http://schemas.microsoft.com/office/drawing/2014/main" id="{A81B882F-42D3-4734-BFA2-B63359F171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6683" y="5329494"/>
              <a:ext cx="766799" cy="138466"/>
            </a:xfrm>
            <a:custGeom>
              <a:avLst/>
              <a:gdLst>
                <a:gd name="T0" fmla="*/ 627 w 659"/>
                <a:gd name="T1" fmla="*/ 0 h 119"/>
                <a:gd name="T2" fmla="*/ 0 w 659"/>
                <a:gd name="T3" fmla="*/ 0 h 119"/>
                <a:gd name="T4" fmla="*/ 0 w 659"/>
                <a:gd name="T5" fmla="*/ 11 h 119"/>
                <a:gd name="T6" fmla="*/ 627 w 659"/>
                <a:gd name="T7" fmla="*/ 11 h 119"/>
                <a:gd name="T8" fmla="*/ 627 w 659"/>
                <a:gd name="T9" fmla="*/ 23 h 119"/>
                <a:gd name="T10" fmla="*/ 31 w 659"/>
                <a:gd name="T11" fmla="*/ 23 h 119"/>
                <a:gd name="T12" fmla="*/ 31 w 659"/>
                <a:gd name="T13" fmla="*/ 98 h 119"/>
                <a:gd name="T14" fmla="*/ 627 w 659"/>
                <a:gd name="T15" fmla="*/ 98 h 119"/>
                <a:gd name="T16" fmla="*/ 627 w 659"/>
                <a:gd name="T17" fmla="*/ 108 h 119"/>
                <a:gd name="T18" fmla="*/ 0 w 659"/>
                <a:gd name="T19" fmla="*/ 108 h 119"/>
                <a:gd name="T20" fmla="*/ 0 w 659"/>
                <a:gd name="T21" fmla="*/ 119 h 119"/>
                <a:gd name="T22" fmla="*/ 627 w 659"/>
                <a:gd name="T23" fmla="*/ 119 h 119"/>
                <a:gd name="T24" fmla="*/ 659 w 659"/>
                <a:gd name="T25" fmla="*/ 119 h 119"/>
                <a:gd name="T26" fmla="*/ 659 w 659"/>
                <a:gd name="T27" fmla="*/ 108 h 119"/>
                <a:gd name="T28" fmla="*/ 659 w 659"/>
                <a:gd name="T29" fmla="*/ 98 h 119"/>
                <a:gd name="T30" fmla="*/ 659 w 659"/>
                <a:gd name="T31" fmla="*/ 23 h 119"/>
                <a:gd name="T32" fmla="*/ 659 w 659"/>
                <a:gd name="T33" fmla="*/ 11 h 119"/>
                <a:gd name="T34" fmla="*/ 659 w 659"/>
                <a:gd name="T35" fmla="*/ 0 h 119"/>
                <a:gd name="T36" fmla="*/ 627 w 659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9" h="119">
                  <a:moveTo>
                    <a:pt x="627" y="0"/>
                  </a:moveTo>
                  <a:lnTo>
                    <a:pt x="0" y="0"/>
                  </a:lnTo>
                  <a:lnTo>
                    <a:pt x="0" y="11"/>
                  </a:lnTo>
                  <a:lnTo>
                    <a:pt x="627" y="11"/>
                  </a:lnTo>
                  <a:lnTo>
                    <a:pt x="627" y="23"/>
                  </a:lnTo>
                  <a:lnTo>
                    <a:pt x="31" y="23"/>
                  </a:lnTo>
                  <a:lnTo>
                    <a:pt x="31" y="98"/>
                  </a:lnTo>
                  <a:lnTo>
                    <a:pt x="627" y="98"/>
                  </a:lnTo>
                  <a:lnTo>
                    <a:pt x="627" y="108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627" y="119"/>
                  </a:lnTo>
                  <a:lnTo>
                    <a:pt x="659" y="119"/>
                  </a:lnTo>
                  <a:lnTo>
                    <a:pt x="659" y="108"/>
                  </a:lnTo>
                  <a:lnTo>
                    <a:pt x="659" y="98"/>
                  </a:lnTo>
                  <a:lnTo>
                    <a:pt x="659" y="23"/>
                  </a:lnTo>
                  <a:lnTo>
                    <a:pt x="659" y="11"/>
                  </a:lnTo>
                  <a:lnTo>
                    <a:pt x="659" y="0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646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31"/>
          <p:cNvGrpSpPr>
            <a:grpSpLocks noChangeAspect="1"/>
          </p:cNvGrpSpPr>
          <p:nvPr/>
        </p:nvGrpSpPr>
        <p:grpSpPr>
          <a:xfrm rot="5400000">
            <a:off x="9436849" y="2449864"/>
            <a:ext cx="373956" cy="248621"/>
            <a:chOff x="2881121" y="2516898"/>
            <a:chExt cx="376100" cy="250202"/>
          </a:xfrm>
          <a:solidFill>
            <a:srgbClr val="595959"/>
          </a:solidFill>
        </p:grpSpPr>
        <p:sp>
          <p:nvSpPr>
            <p:cNvPr id="21" name="矩形 14"/>
            <p:cNvSpPr/>
            <p:nvPr/>
          </p:nvSpPr>
          <p:spPr>
            <a:xfrm rot="13500000" flipH="1">
              <a:off x="3024316" y="2525546"/>
              <a:ext cx="232905" cy="232905"/>
            </a:xfrm>
            <a:custGeom>
              <a:avLst/>
              <a:gdLst/>
              <a:ahLst/>
              <a:cxnLst/>
              <a:rect l="l" t="t" r="r" b="b"/>
              <a:pathLst>
                <a:path w="535418" h="535418">
                  <a:moveTo>
                    <a:pt x="144016" y="535418"/>
                  </a:moveTo>
                  <a:lnTo>
                    <a:pt x="0" y="391402"/>
                  </a:lnTo>
                  <a:lnTo>
                    <a:pt x="391402" y="391402"/>
                  </a:lnTo>
                  <a:lnTo>
                    <a:pt x="391402" y="0"/>
                  </a:lnTo>
                  <a:lnTo>
                    <a:pt x="535418" y="144016"/>
                  </a:lnTo>
                  <a:lnTo>
                    <a:pt x="535418" y="391402"/>
                  </a:lnTo>
                  <a:lnTo>
                    <a:pt x="535418" y="535418"/>
                  </a:lnTo>
                  <a:lnTo>
                    <a:pt x="391402" y="5354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2" name="矩形 14"/>
            <p:cNvSpPr/>
            <p:nvPr/>
          </p:nvSpPr>
          <p:spPr>
            <a:xfrm rot="13500000" flipH="1">
              <a:off x="2881122" y="2516897"/>
              <a:ext cx="250202" cy="250203"/>
            </a:xfrm>
            <a:custGeom>
              <a:avLst/>
              <a:gdLst/>
              <a:ahLst/>
              <a:cxnLst/>
              <a:rect l="l" t="t" r="r" b="b"/>
              <a:pathLst>
                <a:path w="575182" h="575183">
                  <a:moveTo>
                    <a:pt x="183779" y="575183"/>
                  </a:moveTo>
                  <a:lnTo>
                    <a:pt x="0" y="391403"/>
                  </a:lnTo>
                  <a:lnTo>
                    <a:pt x="391402" y="391403"/>
                  </a:lnTo>
                  <a:lnTo>
                    <a:pt x="391402" y="0"/>
                  </a:lnTo>
                  <a:lnTo>
                    <a:pt x="575182" y="183780"/>
                  </a:lnTo>
                  <a:lnTo>
                    <a:pt x="575182" y="391403"/>
                  </a:lnTo>
                  <a:lnTo>
                    <a:pt x="575182" y="575183"/>
                  </a:lnTo>
                  <a:lnTo>
                    <a:pt x="391402" y="57518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3" name="组合 34"/>
          <p:cNvGrpSpPr/>
          <p:nvPr/>
        </p:nvGrpSpPr>
        <p:grpSpPr>
          <a:xfrm>
            <a:off x="8158991" y="1124485"/>
            <a:ext cx="2803612" cy="1243816"/>
            <a:chOff x="6137721" y="568403"/>
            <a:chExt cx="2435756" cy="1079946"/>
          </a:xfrm>
        </p:grpSpPr>
        <p:sp>
          <p:nvSpPr>
            <p:cNvPr id="24" name="矩形 23"/>
            <p:cNvSpPr/>
            <p:nvPr/>
          </p:nvSpPr>
          <p:spPr>
            <a:xfrm>
              <a:off x="6137721" y="568403"/>
              <a:ext cx="2435756" cy="107994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  <p:grpSp>
          <p:nvGrpSpPr>
            <p:cNvPr id="25" name="组合 36"/>
            <p:cNvGrpSpPr/>
            <p:nvPr/>
          </p:nvGrpSpPr>
          <p:grpSpPr>
            <a:xfrm>
              <a:off x="6232166" y="788641"/>
              <a:ext cx="2162597" cy="693053"/>
              <a:chOff x="6280655" y="877530"/>
              <a:chExt cx="2162597" cy="693053"/>
            </a:xfrm>
          </p:grpSpPr>
          <p:sp>
            <p:nvSpPr>
              <p:cNvPr id="26" name="TextBox 37"/>
              <p:cNvSpPr txBox="1"/>
              <p:nvPr/>
            </p:nvSpPr>
            <p:spPr>
              <a:xfrm>
                <a:off x="6521966" y="877530"/>
                <a:ext cx="1589322" cy="3651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133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推进第一步骤</a:t>
                </a:r>
              </a:p>
            </p:txBody>
          </p:sp>
          <p:sp>
            <p:nvSpPr>
              <p:cNvPr id="27" name="Rectangle 13" descr="FD1DDF730CE4456e89755B07FE1653D0# #Rectangle 13"/>
              <p:cNvSpPr>
                <a:spLocks noChangeArrowheads="1"/>
              </p:cNvSpPr>
              <p:nvPr/>
            </p:nvSpPr>
            <p:spPr bwMode="auto">
              <a:xfrm>
                <a:off x="6280655" y="1276633"/>
                <a:ext cx="2162597" cy="2939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just" eaLnBrk="1" hangingPunct="1">
                  <a:spcBef>
                    <a:spcPct val="0"/>
                  </a:spcBef>
                  <a:buNone/>
                  <a:defRPr/>
                </a:pPr>
                <a:r>
                  <a:rPr lang="zh-CN" altLang="en-US" sz="1600" dirty="0">
                    <a:solidFill>
                      <a:schemeClr val="bg1"/>
                    </a:solidFill>
                    <a:latin typeface="方正兰亭黑_GBK" pitchFamily="2" charset="-122"/>
                    <a:ea typeface="方正兰亭黑_GBK" pitchFamily="2" charset="-122"/>
                  </a:rPr>
                  <a:t>此处添加简短文字说明。</a:t>
                </a:r>
                <a:endParaRPr lang="en-US" altLang="zh-CN" sz="1600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endParaRPr>
              </a:p>
            </p:txBody>
          </p:sp>
        </p:grpSp>
      </p:grpSp>
      <p:grpSp>
        <p:nvGrpSpPr>
          <p:cNvPr id="28" name="组合 39"/>
          <p:cNvGrpSpPr>
            <a:grpSpLocks noChangeAspect="1"/>
          </p:cNvGrpSpPr>
          <p:nvPr/>
        </p:nvGrpSpPr>
        <p:grpSpPr>
          <a:xfrm rot="5400000">
            <a:off x="9436849" y="4221252"/>
            <a:ext cx="373956" cy="248621"/>
            <a:chOff x="2881121" y="2516898"/>
            <a:chExt cx="376100" cy="250202"/>
          </a:xfrm>
          <a:solidFill>
            <a:srgbClr val="595959"/>
          </a:solidFill>
        </p:grpSpPr>
        <p:sp>
          <p:nvSpPr>
            <p:cNvPr id="29" name="矩形 14"/>
            <p:cNvSpPr/>
            <p:nvPr/>
          </p:nvSpPr>
          <p:spPr>
            <a:xfrm rot="13500000" flipH="1">
              <a:off x="3024316" y="2525546"/>
              <a:ext cx="232905" cy="232905"/>
            </a:xfrm>
            <a:custGeom>
              <a:avLst/>
              <a:gdLst/>
              <a:ahLst/>
              <a:cxnLst/>
              <a:rect l="l" t="t" r="r" b="b"/>
              <a:pathLst>
                <a:path w="535418" h="535418">
                  <a:moveTo>
                    <a:pt x="144016" y="535418"/>
                  </a:moveTo>
                  <a:lnTo>
                    <a:pt x="0" y="391402"/>
                  </a:lnTo>
                  <a:lnTo>
                    <a:pt x="391402" y="391402"/>
                  </a:lnTo>
                  <a:lnTo>
                    <a:pt x="391402" y="0"/>
                  </a:lnTo>
                  <a:lnTo>
                    <a:pt x="535418" y="144016"/>
                  </a:lnTo>
                  <a:lnTo>
                    <a:pt x="535418" y="391402"/>
                  </a:lnTo>
                  <a:lnTo>
                    <a:pt x="535418" y="535418"/>
                  </a:lnTo>
                  <a:lnTo>
                    <a:pt x="391402" y="5354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0" name="矩形 14"/>
            <p:cNvSpPr/>
            <p:nvPr/>
          </p:nvSpPr>
          <p:spPr>
            <a:xfrm rot="13500000" flipH="1">
              <a:off x="2881122" y="2516897"/>
              <a:ext cx="250202" cy="250203"/>
            </a:xfrm>
            <a:custGeom>
              <a:avLst/>
              <a:gdLst/>
              <a:ahLst/>
              <a:cxnLst/>
              <a:rect l="l" t="t" r="r" b="b"/>
              <a:pathLst>
                <a:path w="575182" h="575183">
                  <a:moveTo>
                    <a:pt x="183779" y="575183"/>
                  </a:moveTo>
                  <a:lnTo>
                    <a:pt x="0" y="391403"/>
                  </a:lnTo>
                  <a:lnTo>
                    <a:pt x="391402" y="391403"/>
                  </a:lnTo>
                  <a:lnTo>
                    <a:pt x="391402" y="0"/>
                  </a:lnTo>
                  <a:lnTo>
                    <a:pt x="575182" y="183780"/>
                  </a:lnTo>
                  <a:lnTo>
                    <a:pt x="575182" y="391403"/>
                  </a:lnTo>
                  <a:lnTo>
                    <a:pt x="575182" y="575183"/>
                  </a:lnTo>
                  <a:lnTo>
                    <a:pt x="391402" y="57518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31" name="组合 42"/>
          <p:cNvGrpSpPr/>
          <p:nvPr/>
        </p:nvGrpSpPr>
        <p:grpSpPr>
          <a:xfrm>
            <a:off x="8158989" y="2878737"/>
            <a:ext cx="2803611" cy="1243816"/>
            <a:chOff x="6137721" y="2051523"/>
            <a:chExt cx="2435756" cy="1079946"/>
          </a:xfrm>
        </p:grpSpPr>
        <p:sp>
          <p:nvSpPr>
            <p:cNvPr id="32" name="矩形 31"/>
            <p:cNvSpPr/>
            <p:nvPr/>
          </p:nvSpPr>
          <p:spPr>
            <a:xfrm>
              <a:off x="6137721" y="2051523"/>
              <a:ext cx="2435756" cy="10799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grpSp>
          <p:nvGrpSpPr>
            <p:cNvPr id="33" name="组合 44"/>
            <p:cNvGrpSpPr/>
            <p:nvPr/>
          </p:nvGrpSpPr>
          <p:grpSpPr>
            <a:xfrm>
              <a:off x="6288196" y="2281296"/>
              <a:ext cx="2106569" cy="683518"/>
              <a:chOff x="6336685" y="887065"/>
              <a:chExt cx="2106569" cy="683518"/>
            </a:xfrm>
          </p:grpSpPr>
          <p:sp>
            <p:nvSpPr>
              <p:cNvPr id="34" name="TextBox 74"/>
              <p:cNvSpPr txBox="1"/>
              <p:nvPr/>
            </p:nvSpPr>
            <p:spPr>
              <a:xfrm>
                <a:off x="6465371" y="887065"/>
                <a:ext cx="1764800" cy="4008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9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sz="2400" dirty="0"/>
                  <a:t>推进第二步骤</a:t>
                </a:r>
              </a:p>
            </p:txBody>
          </p:sp>
          <p:sp>
            <p:nvSpPr>
              <p:cNvPr id="35" name="Rectangle 13" descr="FD1DDF730CE4456e89755B07FE1653D0# #Rectangle 13"/>
              <p:cNvSpPr>
                <a:spLocks noChangeArrowheads="1"/>
              </p:cNvSpPr>
              <p:nvPr/>
            </p:nvSpPr>
            <p:spPr bwMode="auto">
              <a:xfrm>
                <a:off x="6336685" y="1276633"/>
                <a:ext cx="2106569" cy="2939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just" eaLnBrk="1" hangingPunct="1">
                  <a:spcBef>
                    <a:spcPct val="0"/>
                  </a:spcBef>
                  <a:buNone/>
                  <a:defRPr/>
                </a:pPr>
                <a:r>
                  <a:rPr lang="zh-CN" altLang="en-US" sz="1600" dirty="0">
                    <a:solidFill>
                      <a:schemeClr val="bg1"/>
                    </a:solidFill>
                    <a:latin typeface="方正兰亭黑_GBK" pitchFamily="2" charset="-122"/>
                    <a:ea typeface="方正兰亭黑_GBK" pitchFamily="2" charset="-122"/>
                  </a:rPr>
                  <a:t>此处添加简短文字说明。</a:t>
                </a:r>
                <a:endParaRPr lang="en-US" altLang="zh-CN" sz="1600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endParaRPr>
              </a:p>
            </p:txBody>
          </p:sp>
        </p:grpSp>
      </p:grpSp>
      <p:grpSp>
        <p:nvGrpSpPr>
          <p:cNvPr id="36" name="组合 76"/>
          <p:cNvGrpSpPr/>
          <p:nvPr/>
        </p:nvGrpSpPr>
        <p:grpSpPr>
          <a:xfrm>
            <a:off x="8158988" y="4676825"/>
            <a:ext cx="2803612" cy="1243816"/>
            <a:chOff x="6137721" y="3534643"/>
            <a:chExt cx="2435756" cy="1079946"/>
          </a:xfrm>
        </p:grpSpPr>
        <p:sp>
          <p:nvSpPr>
            <p:cNvPr id="37" name="矩形 36"/>
            <p:cNvSpPr/>
            <p:nvPr/>
          </p:nvSpPr>
          <p:spPr>
            <a:xfrm>
              <a:off x="6137721" y="3534643"/>
              <a:ext cx="2435756" cy="1079946"/>
            </a:xfrm>
            <a:prstGeom prst="rect">
              <a:avLst/>
            </a:prstGeom>
            <a:solidFill>
              <a:srgbClr val="4644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grpSp>
          <p:nvGrpSpPr>
            <p:cNvPr id="38" name="组合 78"/>
            <p:cNvGrpSpPr/>
            <p:nvPr/>
          </p:nvGrpSpPr>
          <p:grpSpPr>
            <a:xfrm>
              <a:off x="6416883" y="3764416"/>
              <a:ext cx="1977882" cy="683518"/>
              <a:chOff x="6465372" y="887065"/>
              <a:chExt cx="1977882" cy="683518"/>
            </a:xfrm>
          </p:grpSpPr>
          <p:sp>
            <p:nvSpPr>
              <p:cNvPr id="39" name="TextBox 79"/>
              <p:cNvSpPr txBox="1"/>
              <p:nvPr/>
            </p:nvSpPr>
            <p:spPr>
              <a:xfrm>
                <a:off x="6465372" y="887065"/>
                <a:ext cx="1764799" cy="4008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9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sz="2400" dirty="0"/>
                  <a:t>推进第三步骤</a:t>
                </a:r>
              </a:p>
            </p:txBody>
          </p:sp>
          <p:sp>
            <p:nvSpPr>
              <p:cNvPr id="40" name="Rectangle 13" descr="FD1DDF730CE4456e89755B07FE1653D0# #Rectangle 13"/>
              <p:cNvSpPr>
                <a:spLocks noChangeArrowheads="1"/>
              </p:cNvSpPr>
              <p:nvPr/>
            </p:nvSpPr>
            <p:spPr bwMode="auto">
              <a:xfrm>
                <a:off x="6465372" y="1276633"/>
                <a:ext cx="1977882" cy="2939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just" eaLnBrk="1" hangingPunct="1">
                  <a:spcBef>
                    <a:spcPct val="0"/>
                  </a:spcBef>
                  <a:buNone/>
                  <a:defRPr/>
                </a:pPr>
                <a:r>
                  <a:rPr lang="zh-CN" altLang="en-US" sz="1600" dirty="0">
                    <a:solidFill>
                      <a:schemeClr val="bg1"/>
                    </a:solidFill>
                    <a:latin typeface="方正兰亭黑_GBK" pitchFamily="2" charset="-122"/>
                    <a:ea typeface="方正兰亭黑_GBK" pitchFamily="2" charset="-122"/>
                  </a:rPr>
                  <a:t>此处添加简短文字说明。</a:t>
                </a:r>
                <a:endParaRPr lang="en-US" altLang="zh-CN" sz="1600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endParaRPr>
              </a:p>
            </p:txBody>
          </p:sp>
        </p:grpSp>
      </p:grpSp>
      <p:sp>
        <p:nvSpPr>
          <p:cNvPr id="41" name="TextBox 81"/>
          <p:cNvSpPr txBox="1"/>
          <p:nvPr/>
        </p:nvSpPr>
        <p:spPr>
          <a:xfrm>
            <a:off x="1059002" y="3986381"/>
            <a:ext cx="6822222" cy="2191298"/>
          </a:xfrm>
          <a:prstGeom prst="rect">
            <a:avLst/>
          </a:prstGeom>
          <a:noFill/>
        </p:spPr>
        <p:txBody>
          <a:bodyPr wrap="square" lIns="121853" tIns="60925" rIns="121853" bIns="60925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点击输入计划的详细文字内容，文字语言要精炼概括，避免用冗长空洞的词汇，给人以真实诚挚的感觉。计划条理要清晰，可操作性要强，用清晰明了的思路呈现自己想要表达的观点与计划。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计划的详细文字内容语言要精炼概括，避免用冗长空洞的词汇，给人以真实诚挚的感觉。计划条理要清晰，可操作性要强，用清晰明了的思路呈现自己的观点与计划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sp>
        <p:nvSpPr>
          <p:cNvPr id="42" name="圆角矩形 4"/>
          <p:cNvSpPr/>
          <p:nvPr/>
        </p:nvSpPr>
        <p:spPr>
          <a:xfrm>
            <a:off x="1128172" y="1390138"/>
            <a:ext cx="6579851" cy="2559591"/>
          </a:xfrm>
          <a:custGeom>
            <a:avLst/>
            <a:gdLst/>
            <a:ahLst/>
            <a:cxnLst/>
            <a:rect l="l" t="t" r="r" b="b"/>
            <a:pathLst>
              <a:path w="7961882" h="3169464">
                <a:moveTo>
                  <a:pt x="7235898" y="2392004"/>
                </a:moveTo>
                <a:lnTo>
                  <a:pt x="7910406" y="2392004"/>
                </a:lnTo>
                <a:cubicBezTo>
                  <a:pt x="7938835" y="2392004"/>
                  <a:pt x="7961882" y="2415051"/>
                  <a:pt x="7961882" y="2443480"/>
                </a:cubicBezTo>
                <a:lnTo>
                  <a:pt x="7961882" y="3117988"/>
                </a:lnTo>
                <a:cubicBezTo>
                  <a:pt x="7961882" y="3146417"/>
                  <a:pt x="7938835" y="3169464"/>
                  <a:pt x="7910406" y="3169464"/>
                </a:cubicBezTo>
                <a:lnTo>
                  <a:pt x="7235898" y="3169464"/>
                </a:lnTo>
                <a:cubicBezTo>
                  <a:pt x="7207469" y="3169464"/>
                  <a:pt x="7184422" y="3146417"/>
                  <a:pt x="7184422" y="3117988"/>
                </a:cubicBezTo>
                <a:lnTo>
                  <a:pt x="7184422" y="2443480"/>
                </a:lnTo>
                <a:cubicBezTo>
                  <a:pt x="7184422" y="2415051"/>
                  <a:pt x="7207469" y="2392004"/>
                  <a:pt x="7235898" y="2392004"/>
                </a:cubicBezTo>
                <a:close/>
                <a:moveTo>
                  <a:pt x="6437628" y="2392004"/>
                </a:moveTo>
                <a:lnTo>
                  <a:pt x="7112136" y="2392004"/>
                </a:lnTo>
                <a:cubicBezTo>
                  <a:pt x="7140565" y="2392004"/>
                  <a:pt x="7163612" y="2415051"/>
                  <a:pt x="7163612" y="2443480"/>
                </a:cubicBezTo>
                <a:lnTo>
                  <a:pt x="7163612" y="3117988"/>
                </a:lnTo>
                <a:cubicBezTo>
                  <a:pt x="7163612" y="3146417"/>
                  <a:pt x="7140565" y="3169464"/>
                  <a:pt x="7112136" y="3169464"/>
                </a:cubicBezTo>
                <a:lnTo>
                  <a:pt x="6437628" y="3169464"/>
                </a:lnTo>
                <a:cubicBezTo>
                  <a:pt x="6409199" y="3169464"/>
                  <a:pt x="6386152" y="3146417"/>
                  <a:pt x="6386152" y="3117988"/>
                </a:cubicBezTo>
                <a:lnTo>
                  <a:pt x="6386152" y="2443480"/>
                </a:lnTo>
                <a:cubicBezTo>
                  <a:pt x="6386152" y="2415051"/>
                  <a:pt x="6409199" y="2392004"/>
                  <a:pt x="6437628" y="2392004"/>
                </a:cubicBezTo>
                <a:close/>
                <a:moveTo>
                  <a:pt x="5639359" y="2392004"/>
                </a:moveTo>
                <a:lnTo>
                  <a:pt x="6313867" y="2392004"/>
                </a:lnTo>
                <a:cubicBezTo>
                  <a:pt x="6342296" y="2392004"/>
                  <a:pt x="6365343" y="2415051"/>
                  <a:pt x="6365343" y="2443480"/>
                </a:cubicBezTo>
                <a:lnTo>
                  <a:pt x="6365343" y="3117988"/>
                </a:lnTo>
                <a:cubicBezTo>
                  <a:pt x="6365343" y="3146417"/>
                  <a:pt x="6342296" y="3169464"/>
                  <a:pt x="6313867" y="3169464"/>
                </a:cubicBezTo>
                <a:lnTo>
                  <a:pt x="5639359" y="3169464"/>
                </a:lnTo>
                <a:cubicBezTo>
                  <a:pt x="5610930" y="3169464"/>
                  <a:pt x="5587883" y="3146417"/>
                  <a:pt x="5587883" y="3117988"/>
                </a:cubicBezTo>
                <a:lnTo>
                  <a:pt x="5587883" y="2443480"/>
                </a:lnTo>
                <a:cubicBezTo>
                  <a:pt x="5587883" y="2415051"/>
                  <a:pt x="5610930" y="2392004"/>
                  <a:pt x="5639359" y="2392004"/>
                </a:cubicBezTo>
                <a:close/>
                <a:moveTo>
                  <a:pt x="4841090" y="2392004"/>
                </a:moveTo>
                <a:lnTo>
                  <a:pt x="5515598" y="2392004"/>
                </a:lnTo>
                <a:cubicBezTo>
                  <a:pt x="5544027" y="2392004"/>
                  <a:pt x="5567074" y="2415051"/>
                  <a:pt x="5567074" y="2443480"/>
                </a:cubicBezTo>
                <a:lnTo>
                  <a:pt x="5567074" y="3117988"/>
                </a:lnTo>
                <a:cubicBezTo>
                  <a:pt x="5567074" y="3146417"/>
                  <a:pt x="5544027" y="3169464"/>
                  <a:pt x="5515598" y="3169464"/>
                </a:cubicBezTo>
                <a:lnTo>
                  <a:pt x="4841090" y="3169464"/>
                </a:lnTo>
                <a:cubicBezTo>
                  <a:pt x="4812661" y="3169464"/>
                  <a:pt x="4789614" y="3146417"/>
                  <a:pt x="4789614" y="3117988"/>
                </a:cubicBezTo>
                <a:lnTo>
                  <a:pt x="4789614" y="2443480"/>
                </a:lnTo>
                <a:cubicBezTo>
                  <a:pt x="4789614" y="2415051"/>
                  <a:pt x="4812661" y="2392004"/>
                  <a:pt x="4841090" y="2392004"/>
                </a:cubicBezTo>
                <a:close/>
                <a:moveTo>
                  <a:pt x="4042821" y="2392004"/>
                </a:moveTo>
                <a:lnTo>
                  <a:pt x="4717329" y="2392004"/>
                </a:lnTo>
                <a:cubicBezTo>
                  <a:pt x="4745758" y="2392004"/>
                  <a:pt x="4768805" y="2415051"/>
                  <a:pt x="4768805" y="2443480"/>
                </a:cubicBezTo>
                <a:lnTo>
                  <a:pt x="4768805" y="3117988"/>
                </a:lnTo>
                <a:cubicBezTo>
                  <a:pt x="4768805" y="3146417"/>
                  <a:pt x="4745758" y="3169464"/>
                  <a:pt x="4717329" y="3169464"/>
                </a:cubicBezTo>
                <a:lnTo>
                  <a:pt x="4042821" y="3169464"/>
                </a:lnTo>
                <a:cubicBezTo>
                  <a:pt x="4014392" y="3169464"/>
                  <a:pt x="3991345" y="3146417"/>
                  <a:pt x="3991345" y="3117988"/>
                </a:cubicBezTo>
                <a:lnTo>
                  <a:pt x="3991345" y="2443480"/>
                </a:lnTo>
                <a:cubicBezTo>
                  <a:pt x="3991345" y="2415051"/>
                  <a:pt x="4014392" y="2392004"/>
                  <a:pt x="4042821" y="2392004"/>
                </a:cubicBezTo>
                <a:close/>
                <a:moveTo>
                  <a:pt x="3244552" y="2392004"/>
                </a:moveTo>
                <a:lnTo>
                  <a:pt x="3919060" y="2392004"/>
                </a:lnTo>
                <a:cubicBezTo>
                  <a:pt x="3947489" y="2392004"/>
                  <a:pt x="3970536" y="2415051"/>
                  <a:pt x="3970536" y="2443480"/>
                </a:cubicBezTo>
                <a:lnTo>
                  <a:pt x="3970536" y="3117988"/>
                </a:lnTo>
                <a:cubicBezTo>
                  <a:pt x="3970536" y="3146417"/>
                  <a:pt x="3947489" y="3169464"/>
                  <a:pt x="3919060" y="3169464"/>
                </a:cubicBezTo>
                <a:lnTo>
                  <a:pt x="3244552" y="3169464"/>
                </a:lnTo>
                <a:cubicBezTo>
                  <a:pt x="3216123" y="3169464"/>
                  <a:pt x="3193076" y="3146417"/>
                  <a:pt x="3193076" y="3117988"/>
                </a:cubicBezTo>
                <a:lnTo>
                  <a:pt x="3193076" y="2443480"/>
                </a:lnTo>
                <a:cubicBezTo>
                  <a:pt x="3193076" y="2415051"/>
                  <a:pt x="3216123" y="2392004"/>
                  <a:pt x="3244552" y="2392004"/>
                </a:cubicBezTo>
                <a:close/>
                <a:moveTo>
                  <a:pt x="2446283" y="2392004"/>
                </a:moveTo>
                <a:lnTo>
                  <a:pt x="3120791" y="2392004"/>
                </a:lnTo>
                <a:cubicBezTo>
                  <a:pt x="3149220" y="2392004"/>
                  <a:pt x="3172267" y="2415051"/>
                  <a:pt x="3172267" y="2443480"/>
                </a:cubicBezTo>
                <a:lnTo>
                  <a:pt x="3172267" y="3117988"/>
                </a:lnTo>
                <a:cubicBezTo>
                  <a:pt x="3172267" y="3146417"/>
                  <a:pt x="3149220" y="3169464"/>
                  <a:pt x="3120791" y="3169464"/>
                </a:cubicBezTo>
                <a:lnTo>
                  <a:pt x="2446283" y="3169464"/>
                </a:lnTo>
                <a:cubicBezTo>
                  <a:pt x="2417854" y="3169464"/>
                  <a:pt x="2394807" y="3146417"/>
                  <a:pt x="2394807" y="3117988"/>
                </a:cubicBezTo>
                <a:lnTo>
                  <a:pt x="2394807" y="2443480"/>
                </a:lnTo>
                <a:cubicBezTo>
                  <a:pt x="2394807" y="2415051"/>
                  <a:pt x="2417854" y="2392004"/>
                  <a:pt x="2446283" y="2392004"/>
                </a:cubicBezTo>
                <a:close/>
                <a:moveTo>
                  <a:pt x="1648014" y="2392004"/>
                </a:moveTo>
                <a:lnTo>
                  <a:pt x="2322522" y="2392004"/>
                </a:lnTo>
                <a:cubicBezTo>
                  <a:pt x="2350951" y="2392004"/>
                  <a:pt x="2373998" y="2415051"/>
                  <a:pt x="2373998" y="2443480"/>
                </a:cubicBezTo>
                <a:lnTo>
                  <a:pt x="2373998" y="3117988"/>
                </a:lnTo>
                <a:cubicBezTo>
                  <a:pt x="2373998" y="3146417"/>
                  <a:pt x="2350951" y="3169464"/>
                  <a:pt x="2322522" y="3169464"/>
                </a:cubicBezTo>
                <a:lnTo>
                  <a:pt x="1648014" y="3169464"/>
                </a:lnTo>
                <a:cubicBezTo>
                  <a:pt x="1619585" y="3169464"/>
                  <a:pt x="1596538" y="3146417"/>
                  <a:pt x="1596538" y="3117988"/>
                </a:cubicBezTo>
                <a:lnTo>
                  <a:pt x="1596538" y="2443480"/>
                </a:lnTo>
                <a:cubicBezTo>
                  <a:pt x="1596538" y="2415051"/>
                  <a:pt x="1619585" y="2392004"/>
                  <a:pt x="1648014" y="2392004"/>
                </a:cubicBezTo>
                <a:close/>
                <a:moveTo>
                  <a:pt x="849745" y="2392004"/>
                </a:moveTo>
                <a:lnTo>
                  <a:pt x="1524253" y="2392004"/>
                </a:lnTo>
                <a:cubicBezTo>
                  <a:pt x="1552682" y="2392004"/>
                  <a:pt x="1575729" y="2415051"/>
                  <a:pt x="1575729" y="2443480"/>
                </a:cubicBezTo>
                <a:lnTo>
                  <a:pt x="1575729" y="3117988"/>
                </a:lnTo>
                <a:cubicBezTo>
                  <a:pt x="1575729" y="3146417"/>
                  <a:pt x="1552682" y="3169464"/>
                  <a:pt x="1524253" y="3169464"/>
                </a:cubicBezTo>
                <a:lnTo>
                  <a:pt x="849745" y="3169464"/>
                </a:lnTo>
                <a:cubicBezTo>
                  <a:pt x="821316" y="3169464"/>
                  <a:pt x="798269" y="3146417"/>
                  <a:pt x="798269" y="3117988"/>
                </a:cubicBezTo>
                <a:lnTo>
                  <a:pt x="798269" y="2443480"/>
                </a:lnTo>
                <a:cubicBezTo>
                  <a:pt x="798269" y="2415051"/>
                  <a:pt x="821316" y="2392004"/>
                  <a:pt x="849745" y="2392004"/>
                </a:cubicBezTo>
                <a:close/>
                <a:moveTo>
                  <a:pt x="51476" y="2392004"/>
                </a:moveTo>
                <a:lnTo>
                  <a:pt x="725984" y="2392004"/>
                </a:lnTo>
                <a:cubicBezTo>
                  <a:pt x="754413" y="2392004"/>
                  <a:pt x="777460" y="2415051"/>
                  <a:pt x="777460" y="2443480"/>
                </a:cubicBezTo>
                <a:lnTo>
                  <a:pt x="777460" y="3117988"/>
                </a:lnTo>
                <a:cubicBezTo>
                  <a:pt x="777460" y="3146417"/>
                  <a:pt x="754413" y="3169464"/>
                  <a:pt x="725984" y="3169464"/>
                </a:cubicBezTo>
                <a:lnTo>
                  <a:pt x="51476" y="3169464"/>
                </a:lnTo>
                <a:cubicBezTo>
                  <a:pt x="23047" y="3169464"/>
                  <a:pt x="0" y="3146417"/>
                  <a:pt x="0" y="3117988"/>
                </a:cubicBezTo>
                <a:lnTo>
                  <a:pt x="0" y="2443480"/>
                </a:lnTo>
                <a:cubicBezTo>
                  <a:pt x="0" y="2415051"/>
                  <a:pt x="23047" y="2392004"/>
                  <a:pt x="51476" y="2392004"/>
                </a:cubicBezTo>
                <a:close/>
                <a:moveTo>
                  <a:pt x="7235898" y="1594670"/>
                </a:moveTo>
                <a:lnTo>
                  <a:pt x="7910406" y="1594670"/>
                </a:lnTo>
                <a:cubicBezTo>
                  <a:pt x="7938835" y="1594670"/>
                  <a:pt x="7961882" y="1617717"/>
                  <a:pt x="7961882" y="1646146"/>
                </a:cubicBezTo>
                <a:lnTo>
                  <a:pt x="7961882" y="2320654"/>
                </a:lnTo>
                <a:cubicBezTo>
                  <a:pt x="7961882" y="2349083"/>
                  <a:pt x="7938835" y="2372130"/>
                  <a:pt x="7910406" y="2372130"/>
                </a:cubicBezTo>
                <a:lnTo>
                  <a:pt x="7235898" y="2372130"/>
                </a:lnTo>
                <a:cubicBezTo>
                  <a:pt x="7207469" y="2372130"/>
                  <a:pt x="7184422" y="2349083"/>
                  <a:pt x="7184422" y="2320654"/>
                </a:cubicBezTo>
                <a:lnTo>
                  <a:pt x="7184422" y="1646146"/>
                </a:lnTo>
                <a:cubicBezTo>
                  <a:pt x="7184422" y="1617717"/>
                  <a:pt x="7207469" y="1594670"/>
                  <a:pt x="7235898" y="1594670"/>
                </a:cubicBezTo>
                <a:close/>
                <a:moveTo>
                  <a:pt x="6437628" y="1594670"/>
                </a:moveTo>
                <a:lnTo>
                  <a:pt x="7112136" y="1594670"/>
                </a:lnTo>
                <a:cubicBezTo>
                  <a:pt x="7140565" y="1594670"/>
                  <a:pt x="7163612" y="1617717"/>
                  <a:pt x="7163612" y="1646146"/>
                </a:cubicBezTo>
                <a:lnTo>
                  <a:pt x="7163612" y="2320654"/>
                </a:lnTo>
                <a:cubicBezTo>
                  <a:pt x="7163612" y="2349083"/>
                  <a:pt x="7140565" y="2372130"/>
                  <a:pt x="7112136" y="2372130"/>
                </a:cubicBezTo>
                <a:lnTo>
                  <a:pt x="6437628" y="2372130"/>
                </a:lnTo>
                <a:cubicBezTo>
                  <a:pt x="6409199" y="2372130"/>
                  <a:pt x="6386152" y="2349083"/>
                  <a:pt x="6386152" y="2320654"/>
                </a:cubicBezTo>
                <a:lnTo>
                  <a:pt x="6386152" y="1646146"/>
                </a:lnTo>
                <a:cubicBezTo>
                  <a:pt x="6386152" y="1617717"/>
                  <a:pt x="6409199" y="1594670"/>
                  <a:pt x="6437628" y="1594670"/>
                </a:cubicBezTo>
                <a:close/>
                <a:moveTo>
                  <a:pt x="5639359" y="1594670"/>
                </a:moveTo>
                <a:lnTo>
                  <a:pt x="6313867" y="1594670"/>
                </a:lnTo>
                <a:cubicBezTo>
                  <a:pt x="6342296" y="1594670"/>
                  <a:pt x="6365343" y="1617717"/>
                  <a:pt x="6365343" y="1646146"/>
                </a:cubicBezTo>
                <a:lnTo>
                  <a:pt x="6365343" y="2320654"/>
                </a:lnTo>
                <a:cubicBezTo>
                  <a:pt x="6365343" y="2349083"/>
                  <a:pt x="6342296" y="2372130"/>
                  <a:pt x="6313867" y="2372130"/>
                </a:cubicBezTo>
                <a:lnTo>
                  <a:pt x="5639359" y="2372130"/>
                </a:lnTo>
                <a:cubicBezTo>
                  <a:pt x="5610930" y="2372130"/>
                  <a:pt x="5587883" y="2349083"/>
                  <a:pt x="5587883" y="2320654"/>
                </a:cubicBezTo>
                <a:lnTo>
                  <a:pt x="5587883" y="1646146"/>
                </a:lnTo>
                <a:cubicBezTo>
                  <a:pt x="5587883" y="1617717"/>
                  <a:pt x="5610930" y="1594670"/>
                  <a:pt x="5639359" y="1594670"/>
                </a:cubicBezTo>
                <a:close/>
                <a:moveTo>
                  <a:pt x="4841090" y="1594670"/>
                </a:moveTo>
                <a:lnTo>
                  <a:pt x="5515598" y="1594670"/>
                </a:lnTo>
                <a:cubicBezTo>
                  <a:pt x="5544027" y="1594670"/>
                  <a:pt x="5567074" y="1617717"/>
                  <a:pt x="5567074" y="1646146"/>
                </a:cubicBezTo>
                <a:lnTo>
                  <a:pt x="5567074" y="2320654"/>
                </a:lnTo>
                <a:cubicBezTo>
                  <a:pt x="5567074" y="2349083"/>
                  <a:pt x="5544027" y="2372130"/>
                  <a:pt x="5515598" y="2372130"/>
                </a:cubicBezTo>
                <a:lnTo>
                  <a:pt x="4841090" y="2372130"/>
                </a:lnTo>
                <a:cubicBezTo>
                  <a:pt x="4812661" y="2372130"/>
                  <a:pt x="4789614" y="2349083"/>
                  <a:pt x="4789614" y="2320654"/>
                </a:cubicBezTo>
                <a:lnTo>
                  <a:pt x="4789614" y="1646146"/>
                </a:lnTo>
                <a:cubicBezTo>
                  <a:pt x="4789614" y="1617717"/>
                  <a:pt x="4812661" y="1594670"/>
                  <a:pt x="4841090" y="1594670"/>
                </a:cubicBezTo>
                <a:close/>
                <a:moveTo>
                  <a:pt x="4042821" y="1594670"/>
                </a:moveTo>
                <a:lnTo>
                  <a:pt x="4717329" y="1594670"/>
                </a:lnTo>
                <a:cubicBezTo>
                  <a:pt x="4745758" y="1594670"/>
                  <a:pt x="4768805" y="1617717"/>
                  <a:pt x="4768805" y="1646146"/>
                </a:cubicBezTo>
                <a:lnTo>
                  <a:pt x="4768805" y="2320654"/>
                </a:lnTo>
                <a:cubicBezTo>
                  <a:pt x="4768805" y="2349083"/>
                  <a:pt x="4745758" y="2372130"/>
                  <a:pt x="4717329" y="2372130"/>
                </a:cubicBezTo>
                <a:lnTo>
                  <a:pt x="4042821" y="2372130"/>
                </a:lnTo>
                <a:cubicBezTo>
                  <a:pt x="4014392" y="2372130"/>
                  <a:pt x="3991345" y="2349083"/>
                  <a:pt x="3991345" y="2320654"/>
                </a:cubicBezTo>
                <a:lnTo>
                  <a:pt x="3991345" y="1646146"/>
                </a:lnTo>
                <a:cubicBezTo>
                  <a:pt x="3991345" y="1617717"/>
                  <a:pt x="4014392" y="1594670"/>
                  <a:pt x="4042821" y="1594670"/>
                </a:cubicBezTo>
                <a:close/>
                <a:moveTo>
                  <a:pt x="3244552" y="1594670"/>
                </a:moveTo>
                <a:lnTo>
                  <a:pt x="3919060" y="1594670"/>
                </a:lnTo>
                <a:cubicBezTo>
                  <a:pt x="3947489" y="1594670"/>
                  <a:pt x="3970536" y="1617717"/>
                  <a:pt x="3970536" y="1646146"/>
                </a:cubicBezTo>
                <a:lnTo>
                  <a:pt x="3970536" y="2320654"/>
                </a:lnTo>
                <a:cubicBezTo>
                  <a:pt x="3970536" y="2349083"/>
                  <a:pt x="3947489" y="2372130"/>
                  <a:pt x="3919060" y="2372130"/>
                </a:cubicBezTo>
                <a:lnTo>
                  <a:pt x="3244552" y="2372130"/>
                </a:lnTo>
                <a:cubicBezTo>
                  <a:pt x="3216123" y="2372130"/>
                  <a:pt x="3193076" y="2349083"/>
                  <a:pt x="3193076" y="2320654"/>
                </a:cubicBezTo>
                <a:lnTo>
                  <a:pt x="3193076" y="1646146"/>
                </a:lnTo>
                <a:cubicBezTo>
                  <a:pt x="3193076" y="1617717"/>
                  <a:pt x="3216123" y="1594670"/>
                  <a:pt x="3244552" y="1594670"/>
                </a:cubicBezTo>
                <a:close/>
                <a:moveTo>
                  <a:pt x="2446283" y="1594670"/>
                </a:moveTo>
                <a:lnTo>
                  <a:pt x="3120791" y="1594670"/>
                </a:lnTo>
                <a:cubicBezTo>
                  <a:pt x="3149220" y="1594670"/>
                  <a:pt x="3172267" y="1617717"/>
                  <a:pt x="3172267" y="1646146"/>
                </a:cubicBezTo>
                <a:lnTo>
                  <a:pt x="3172267" y="2320654"/>
                </a:lnTo>
                <a:cubicBezTo>
                  <a:pt x="3172267" y="2349083"/>
                  <a:pt x="3149220" y="2372130"/>
                  <a:pt x="3120791" y="2372130"/>
                </a:cubicBezTo>
                <a:lnTo>
                  <a:pt x="2446283" y="2372130"/>
                </a:lnTo>
                <a:cubicBezTo>
                  <a:pt x="2417854" y="2372130"/>
                  <a:pt x="2394807" y="2349083"/>
                  <a:pt x="2394807" y="2320654"/>
                </a:cubicBezTo>
                <a:lnTo>
                  <a:pt x="2394807" y="1646146"/>
                </a:lnTo>
                <a:cubicBezTo>
                  <a:pt x="2394807" y="1617717"/>
                  <a:pt x="2417854" y="1594670"/>
                  <a:pt x="2446283" y="1594670"/>
                </a:cubicBezTo>
                <a:close/>
                <a:moveTo>
                  <a:pt x="1648014" y="1594670"/>
                </a:moveTo>
                <a:lnTo>
                  <a:pt x="2322522" y="1594670"/>
                </a:lnTo>
                <a:cubicBezTo>
                  <a:pt x="2350951" y="1594670"/>
                  <a:pt x="2373998" y="1617717"/>
                  <a:pt x="2373998" y="1646146"/>
                </a:cubicBezTo>
                <a:lnTo>
                  <a:pt x="2373998" y="2320654"/>
                </a:lnTo>
                <a:cubicBezTo>
                  <a:pt x="2373998" y="2349083"/>
                  <a:pt x="2350951" y="2372130"/>
                  <a:pt x="2322522" y="2372130"/>
                </a:cubicBezTo>
                <a:lnTo>
                  <a:pt x="1648014" y="2372130"/>
                </a:lnTo>
                <a:cubicBezTo>
                  <a:pt x="1619585" y="2372130"/>
                  <a:pt x="1596538" y="2349083"/>
                  <a:pt x="1596538" y="2320654"/>
                </a:cubicBezTo>
                <a:lnTo>
                  <a:pt x="1596538" y="1646146"/>
                </a:lnTo>
                <a:cubicBezTo>
                  <a:pt x="1596538" y="1617717"/>
                  <a:pt x="1619585" y="1594670"/>
                  <a:pt x="1648014" y="1594670"/>
                </a:cubicBezTo>
                <a:close/>
                <a:moveTo>
                  <a:pt x="849745" y="1594670"/>
                </a:moveTo>
                <a:lnTo>
                  <a:pt x="1524253" y="1594670"/>
                </a:lnTo>
                <a:cubicBezTo>
                  <a:pt x="1552682" y="1594670"/>
                  <a:pt x="1575729" y="1617717"/>
                  <a:pt x="1575729" y="1646146"/>
                </a:cubicBezTo>
                <a:lnTo>
                  <a:pt x="1575729" y="2320654"/>
                </a:lnTo>
                <a:cubicBezTo>
                  <a:pt x="1575729" y="2349083"/>
                  <a:pt x="1552682" y="2372130"/>
                  <a:pt x="1524253" y="2372130"/>
                </a:cubicBezTo>
                <a:lnTo>
                  <a:pt x="849745" y="2372130"/>
                </a:lnTo>
                <a:cubicBezTo>
                  <a:pt x="821316" y="2372130"/>
                  <a:pt x="798269" y="2349083"/>
                  <a:pt x="798269" y="2320654"/>
                </a:cubicBezTo>
                <a:lnTo>
                  <a:pt x="798269" y="1646146"/>
                </a:lnTo>
                <a:cubicBezTo>
                  <a:pt x="798269" y="1617717"/>
                  <a:pt x="821316" y="1594670"/>
                  <a:pt x="849745" y="1594670"/>
                </a:cubicBezTo>
                <a:close/>
                <a:moveTo>
                  <a:pt x="51476" y="1594670"/>
                </a:moveTo>
                <a:lnTo>
                  <a:pt x="725984" y="1594670"/>
                </a:lnTo>
                <a:cubicBezTo>
                  <a:pt x="754413" y="1594670"/>
                  <a:pt x="777460" y="1617717"/>
                  <a:pt x="777460" y="1646146"/>
                </a:cubicBezTo>
                <a:lnTo>
                  <a:pt x="777460" y="2320654"/>
                </a:lnTo>
                <a:cubicBezTo>
                  <a:pt x="777460" y="2349083"/>
                  <a:pt x="754413" y="2372130"/>
                  <a:pt x="725984" y="2372130"/>
                </a:cubicBezTo>
                <a:lnTo>
                  <a:pt x="51476" y="2372130"/>
                </a:lnTo>
                <a:cubicBezTo>
                  <a:pt x="23047" y="2372130"/>
                  <a:pt x="0" y="2349083"/>
                  <a:pt x="0" y="2320654"/>
                </a:cubicBezTo>
                <a:lnTo>
                  <a:pt x="0" y="1646146"/>
                </a:lnTo>
                <a:cubicBezTo>
                  <a:pt x="0" y="1617717"/>
                  <a:pt x="23047" y="1594670"/>
                  <a:pt x="51476" y="1594670"/>
                </a:cubicBezTo>
                <a:close/>
                <a:moveTo>
                  <a:pt x="7235898" y="797335"/>
                </a:moveTo>
                <a:lnTo>
                  <a:pt x="7910406" y="797335"/>
                </a:lnTo>
                <a:cubicBezTo>
                  <a:pt x="7938835" y="797335"/>
                  <a:pt x="7961882" y="820382"/>
                  <a:pt x="7961882" y="848811"/>
                </a:cubicBezTo>
                <a:lnTo>
                  <a:pt x="7961882" y="1523319"/>
                </a:lnTo>
                <a:cubicBezTo>
                  <a:pt x="7961882" y="1551748"/>
                  <a:pt x="7938835" y="1574795"/>
                  <a:pt x="7910406" y="1574795"/>
                </a:cubicBezTo>
                <a:lnTo>
                  <a:pt x="7235898" y="1574795"/>
                </a:lnTo>
                <a:cubicBezTo>
                  <a:pt x="7207469" y="1574795"/>
                  <a:pt x="7184422" y="1551748"/>
                  <a:pt x="7184422" y="1523319"/>
                </a:cubicBezTo>
                <a:lnTo>
                  <a:pt x="7184422" y="848811"/>
                </a:lnTo>
                <a:cubicBezTo>
                  <a:pt x="7184422" y="820382"/>
                  <a:pt x="7207469" y="797335"/>
                  <a:pt x="7235898" y="797335"/>
                </a:cubicBezTo>
                <a:close/>
                <a:moveTo>
                  <a:pt x="6437628" y="797335"/>
                </a:moveTo>
                <a:lnTo>
                  <a:pt x="7112136" y="797335"/>
                </a:lnTo>
                <a:cubicBezTo>
                  <a:pt x="7140565" y="797335"/>
                  <a:pt x="7163612" y="820382"/>
                  <a:pt x="7163612" y="848811"/>
                </a:cubicBezTo>
                <a:lnTo>
                  <a:pt x="7163612" y="1523319"/>
                </a:lnTo>
                <a:cubicBezTo>
                  <a:pt x="7163612" y="1551748"/>
                  <a:pt x="7140565" y="1574795"/>
                  <a:pt x="7112136" y="1574795"/>
                </a:cubicBezTo>
                <a:lnTo>
                  <a:pt x="6437628" y="1574795"/>
                </a:lnTo>
                <a:cubicBezTo>
                  <a:pt x="6409199" y="1574795"/>
                  <a:pt x="6386152" y="1551748"/>
                  <a:pt x="6386152" y="1523319"/>
                </a:cubicBezTo>
                <a:lnTo>
                  <a:pt x="6386152" y="848811"/>
                </a:lnTo>
                <a:cubicBezTo>
                  <a:pt x="6386152" y="820382"/>
                  <a:pt x="6409199" y="797335"/>
                  <a:pt x="6437628" y="797335"/>
                </a:cubicBezTo>
                <a:close/>
                <a:moveTo>
                  <a:pt x="5639359" y="797335"/>
                </a:moveTo>
                <a:lnTo>
                  <a:pt x="6313867" y="797335"/>
                </a:lnTo>
                <a:cubicBezTo>
                  <a:pt x="6342296" y="797335"/>
                  <a:pt x="6365343" y="820382"/>
                  <a:pt x="6365343" y="848811"/>
                </a:cubicBezTo>
                <a:lnTo>
                  <a:pt x="6365343" y="1523319"/>
                </a:lnTo>
                <a:cubicBezTo>
                  <a:pt x="6365343" y="1551748"/>
                  <a:pt x="6342296" y="1574795"/>
                  <a:pt x="6313867" y="1574795"/>
                </a:cubicBezTo>
                <a:lnTo>
                  <a:pt x="5639359" y="1574795"/>
                </a:lnTo>
                <a:cubicBezTo>
                  <a:pt x="5610930" y="1574795"/>
                  <a:pt x="5587883" y="1551748"/>
                  <a:pt x="5587883" y="1523319"/>
                </a:cubicBezTo>
                <a:lnTo>
                  <a:pt x="5587883" y="848811"/>
                </a:lnTo>
                <a:cubicBezTo>
                  <a:pt x="5587883" y="820382"/>
                  <a:pt x="5610930" y="797335"/>
                  <a:pt x="5639359" y="797335"/>
                </a:cubicBezTo>
                <a:close/>
                <a:moveTo>
                  <a:pt x="4841090" y="797335"/>
                </a:moveTo>
                <a:lnTo>
                  <a:pt x="5515598" y="797335"/>
                </a:lnTo>
                <a:cubicBezTo>
                  <a:pt x="5544027" y="797335"/>
                  <a:pt x="5567074" y="820382"/>
                  <a:pt x="5567074" y="848811"/>
                </a:cubicBezTo>
                <a:lnTo>
                  <a:pt x="5567074" y="1523319"/>
                </a:lnTo>
                <a:cubicBezTo>
                  <a:pt x="5567074" y="1551748"/>
                  <a:pt x="5544027" y="1574795"/>
                  <a:pt x="5515598" y="1574795"/>
                </a:cubicBezTo>
                <a:lnTo>
                  <a:pt x="4841090" y="1574795"/>
                </a:lnTo>
                <a:cubicBezTo>
                  <a:pt x="4812661" y="1574795"/>
                  <a:pt x="4789614" y="1551748"/>
                  <a:pt x="4789614" y="1523319"/>
                </a:cubicBezTo>
                <a:lnTo>
                  <a:pt x="4789614" y="848811"/>
                </a:lnTo>
                <a:cubicBezTo>
                  <a:pt x="4789614" y="820382"/>
                  <a:pt x="4812661" y="797335"/>
                  <a:pt x="4841090" y="797335"/>
                </a:cubicBezTo>
                <a:close/>
                <a:moveTo>
                  <a:pt x="4042821" y="797335"/>
                </a:moveTo>
                <a:lnTo>
                  <a:pt x="4717329" y="797335"/>
                </a:lnTo>
                <a:cubicBezTo>
                  <a:pt x="4745758" y="797335"/>
                  <a:pt x="4768805" y="820382"/>
                  <a:pt x="4768805" y="848811"/>
                </a:cubicBezTo>
                <a:lnTo>
                  <a:pt x="4768805" y="1523319"/>
                </a:lnTo>
                <a:cubicBezTo>
                  <a:pt x="4768805" y="1551748"/>
                  <a:pt x="4745758" y="1574795"/>
                  <a:pt x="4717329" y="1574795"/>
                </a:cubicBezTo>
                <a:lnTo>
                  <a:pt x="4042821" y="1574795"/>
                </a:lnTo>
                <a:cubicBezTo>
                  <a:pt x="4014392" y="1574795"/>
                  <a:pt x="3991345" y="1551748"/>
                  <a:pt x="3991345" y="1523319"/>
                </a:cubicBezTo>
                <a:lnTo>
                  <a:pt x="3991345" y="848811"/>
                </a:lnTo>
                <a:cubicBezTo>
                  <a:pt x="3991345" y="820382"/>
                  <a:pt x="4014392" y="797335"/>
                  <a:pt x="4042821" y="797335"/>
                </a:cubicBezTo>
                <a:close/>
                <a:moveTo>
                  <a:pt x="3244552" y="797335"/>
                </a:moveTo>
                <a:lnTo>
                  <a:pt x="3919060" y="797335"/>
                </a:lnTo>
                <a:cubicBezTo>
                  <a:pt x="3947489" y="797335"/>
                  <a:pt x="3970536" y="820382"/>
                  <a:pt x="3970536" y="848811"/>
                </a:cubicBezTo>
                <a:lnTo>
                  <a:pt x="3970536" y="1523319"/>
                </a:lnTo>
                <a:cubicBezTo>
                  <a:pt x="3970536" y="1551748"/>
                  <a:pt x="3947489" y="1574795"/>
                  <a:pt x="3919060" y="1574795"/>
                </a:cubicBezTo>
                <a:lnTo>
                  <a:pt x="3244552" y="1574795"/>
                </a:lnTo>
                <a:cubicBezTo>
                  <a:pt x="3216123" y="1574795"/>
                  <a:pt x="3193076" y="1551748"/>
                  <a:pt x="3193076" y="1523319"/>
                </a:cubicBezTo>
                <a:lnTo>
                  <a:pt x="3193076" y="848811"/>
                </a:lnTo>
                <a:cubicBezTo>
                  <a:pt x="3193076" y="820382"/>
                  <a:pt x="3216123" y="797335"/>
                  <a:pt x="3244552" y="797335"/>
                </a:cubicBezTo>
                <a:close/>
                <a:moveTo>
                  <a:pt x="2446283" y="797335"/>
                </a:moveTo>
                <a:lnTo>
                  <a:pt x="3120791" y="797335"/>
                </a:lnTo>
                <a:cubicBezTo>
                  <a:pt x="3149220" y="797335"/>
                  <a:pt x="3172267" y="820382"/>
                  <a:pt x="3172267" y="848811"/>
                </a:cubicBezTo>
                <a:lnTo>
                  <a:pt x="3172267" y="1523319"/>
                </a:lnTo>
                <a:cubicBezTo>
                  <a:pt x="3172267" y="1551748"/>
                  <a:pt x="3149220" y="1574795"/>
                  <a:pt x="3120791" y="1574795"/>
                </a:cubicBezTo>
                <a:lnTo>
                  <a:pt x="2446283" y="1574795"/>
                </a:lnTo>
                <a:cubicBezTo>
                  <a:pt x="2417854" y="1574795"/>
                  <a:pt x="2394807" y="1551748"/>
                  <a:pt x="2394807" y="1523319"/>
                </a:cubicBezTo>
                <a:lnTo>
                  <a:pt x="2394807" y="848811"/>
                </a:lnTo>
                <a:cubicBezTo>
                  <a:pt x="2394807" y="820382"/>
                  <a:pt x="2417854" y="797335"/>
                  <a:pt x="2446283" y="797335"/>
                </a:cubicBezTo>
                <a:close/>
                <a:moveTo>
                  <a:pt x="1648014" y="797335"/>
                </a:moveTo>
                <a:lnTo>
                  <a:pt x="2322522" y="797335"/>
                </a:lnTo>
                <a:cubicBezTo>
                  <a:pt x="2350951" y="797335"/>
                  <a:pt x="2373998" y="820382"/>
                  <a:pt x="2373998" y="848811"/>
                </a:cubicBezTo>
                <a:lnTo>
                  <a:pt x="2373998" y="1523319"/>
                </a:lnTo>
                <a:cubicBezTo>
                  <a:pt x="2373998" y="1551748"/>
                  <a:pt x="2350951" y="1574795"/>
                  <a:pt x="2322522" y="1574795"/>
                </a:cubicBezTo>
                <a:lnTo>
                  <a:pt x="1648014" y="1574795"/>
                </a:lnTo>
                <a:cubicBezTo>
                  <a:pt x="1619585" y="1574795"/>
                  <a:pt x="1596538" y="1551748"/>
                  <a:pt x="1596538" y="1523319"/>
                </a:cubicBezTo>
                <a:lnTo>
                  <a:pt x="1596538" y="848811"/>
                </a:lnTo>
                <a:cubicBezTo>
                  <a:pt x="1596538" y="820382"/>
                  <a:pt x="1619585" y="797335"/>
                  <a:pt x="1648014" y="797335"/>
                </a:cubicBezTo>
                <a:close/>
                <a:moveTo>
                  <a:pt x="849745" y="797335"/>
                </a:moveTo>
                <a:lnTo>
                  <a:pt x="1524253" y="797335"/>
                </a:lnTo>
                <a:cubicBezTo>
                  <a:pt x="1552682" y="797335"/>
                  <a:pt x="1575729" y="820382"/>
                  <a:pt x="1575729" y="848811"/>
                </a:cubicBezTo>
                <a:lnTo>
                  <a:pt x="1575729" y="1523319"/>
                </a:lnTo>
                <a:cubicBezTo>
                  <a:pt x="1575729" y="1551748"/>
                  <a:pt x="1552682" y="1574795"/>
                  <a:pt x="1524253" y="1574795"/>
                </a:cubicBezTo>
                <a:lnTo>
                  <a:pt x="849745" y="1574795"/>
                </a:lnTo>
                <a:cubicBezTo>
                  <a:pt x="821316" y="1574795"/>
                  <a:pt x="798269" y="1551748"/>
                  <a:pt x="798269" y="1523319"/>
                </a:cubicBezTo>
                <a:lnTo>
                  <a:pt x="798269" y="848811"/>
                </a:lnTo>
                <a:cubicBezTo>
                  <a:pt x="798269" y="820382"/>
                  <a:pt x="821316" y="797335"/>
                  <a:pt x="849745" y="797335"/>
                </a:cubicBezTo>
                <a:close/>
                <a:moveTo>
                  <a:pt x="51476" y="797335"/>
                </a:moveTo>
                <a:lnTo>
                  <a:pt x="725984" y="797335"/>
                </a:lnTo>
                <a:cubicBezTo>
                  <a:pt x="754413" y="797335"/>
                  <a:pt x="777460" y="820382"/>
                  <a:pt x="777460" y="848811"/>
                </a:cubicBezTo>
                <a:lnTo>
                  <a:pt x="777460" y="1523319"/>
                </a:lnTo>
                <a:cubicBezTo>
                  <a:pt x="777460" y="1551748"/>
                  <a:pt x="754413" y="1574795"/>
                  <a:pt x="725984" y="1574795"/>
                </a:cubicBezTo>
                <a:lnTo>
                  <a:pt x="51476" y="1574795"/>
                </a:lnTo>
                <a:cubicBezTo>
                  <a:pt x="23047" y="1574795"/>
                  <a:pt x="0" y="1551748"/>
                  <a:pt x="0" y="1523319"/>
                </a:cubicBezTo>
                <a:lnTo>
                  <a:pt x="0" y="848811"/>
                </a:lnTo>
                <a:cubicBezTo>
                  <a:pt x="0" y="820382"/>
                  <a:pt x="23047" y="797335"/>
                  <a:pt x="51476" y="797335"/>
                </a:cubicBezTo>
                <a:close/>
                <a:moveTo>
                  <a:pt x="7235898" y="0"/>
                </a:moveTo>
                <a:lnTo>
                  <a:pt x="7910406" y="0"/>
                </a:lnTo>
                <a:cubicBezTo>
                  <a:pt x="7938835" y="0"/>
                  <a:pt x="7961882" y="23047"/>
                  <a:pt x="7961882" y="51476"/>
                </a:cubicBezTo>
                <a:lnTo>
                  <a:pt x="7961882" y="725984"/>
                </a:lnTo>
                <a:cubicBezTo>
                  <a:pt x="7961882" y="754413"/>
                  <a:pt x="7938835" y="777460"/>
                  <a:pt x="7910406" y="777460"/>
                </a:cubicBezTo>
                <a:lnTo>
                  <a:pt x="7235898" y="777460"/>
                </a:lnTo>
                <a:cubicBezTo>
                  <a:pt x="7207469" y="777460"/>
                  <a:pt x="7184422" y="754413"/>
                  <a:pt x="7184422" y="725984"/>
                </a:cubicBezTo>
                <a:lnTo>
                  <a:pt x="7184422" y="51476"/>
                </a:lnTo>
                <a:cubicBezTo>
                  <a:pt x="7184422" y="23047"/>
                  <a:pt x="7207469" y="0"/>
                  <a:pt x="7235898" y="0"/>
                </a:cubicBezTo>
                <a:close/>
                <a:moveTo>
                  <a:pt x="6437628" y="0"/>
                </a:moveTo>
                <a:lnTo>
                  <a:pt x="7112136" y="0"/>
                </a:lnTo>
                <a:cubicBezTo>
                  <a:pt x="7140565" y="0"/>
                  <a:pt x="7163612" y="23047"/>
                  <a:pt x="7163612" y="51476"/>
                </a:cubicBezTo>
                <a:lnTo>
                  <a:pt x="7163612" y="725984"/>
                </a:lnTo>
                <a:cubicBezTo>
                  <a:pt x="7163612" y="754413"/>
                  <a:pt x="7140565" y="777460"/>
                  <a:pt x="7112136" y="777460"/>
                </a:cubicBezTo>
                <a:lnTo>
                  <a:pt x="6437628" y="777460"/>
                </a:lnTo>
                <a:cubicBezTo>
                  <a:pt x="6409199" y="777460"/>
                  <a:pt x="6386152" y="754413"/>
                  <a:pt x="6386152" y="725984"/>
                </a:cubicBezTo>
                <a:lnTo>
                  <a:pt x="6386152" y="51476"/>
                </a:lnTo>
                <a:cubicBezTo>
                  <a:pt x="6386152" y="23047"/>
                  <a:pt x="6409199" y="0"/>
                  <a:pt x="6437628" y="0"/>
                </a:cubicBezTo>
                <a:close/>
                <a:moveTo>
                  <a:pt x="5639359" y="0"/>
                </a:moveTo>
                <a:lnTo>
                  <a:pt x="6313867" y="0"/>
                </a:lnTo>
                <a:cubicBezTo>
                  <a:pt x="6342296" y="0"/>
                  <a:pt x="6365343" y="23047"/>
                  <a:pt x="6365343" y="51476"/>
                </a:cubicBezTo>
                <a:lnTo>
                  <a:pt x="6365343" y="725984"/>
                </a:lnTo>
                <a:cubicBezTo>
                  <a:pt x="6365343" y="754413"/>
                  <a:pt x="6342296" y="777460"/>
                  <a:pt x="6313867" y="777460"/>
                </a:cubicBezTo>
                <a:lnTo>
                  <a:pt x="5639359" y="777460"/>
                </a:lnTo>
                <a:cubicBezTo>
                  <a:pt x="5610930" y="777460"/>
                  <a:pt x="5587883" y="754413"/>
                  <a:pt x="5587883" y="725984"/>
                </a:cubicBezTo>
                <a:lnTo>
                  <a:pt x="5587883" y="51476"/>
                </a:lnTo>
                <a:cubicBezTo>
                  <a:pt x="5587883" y="23047"/>
                  <a:pt x="5610930" y="0"/>
                  <a:pt x="5639359" y="0"/>
                </a:cubicBezTo>
                <a:close/>
                <a:moveTo>
                  <a:pt x="4841090" y="0"/>
                </a:moveTo>
                <a:lnTo>
                  <a:pt x="5515598" y="0"/>
                </a:lnTo>
                <a:cubicBezTo>
                  <a:pt x="5544027" y="0"/>
                  <a:pt x="5567074" y="23047"/>
                  <a:pt x="5567074" y="51476"/>
                </a:cubicBezTo>
                <a:lnTo>
                  <a:pt x="5567074" y="725984"/>
                </a:lnTo>
                <a:cubicBezTo>
                  <a:pt x="5567074" y="754413"/>
                  <a:pt x="5544027" y="777460"/>
                  <a:pt x="5515598" y="777460"/>
                </a:cubicBezTo>
                <a:lnTo>
                  <a:pt x="4841090" y="777460"/>
                </a:lnTo>
                <a:cubicBezTo>
                  <a:pt x="4812661" y="777460"/>
                  <a:pt x="4789614" y="754413"/>
                  <a:pt x="4789614" y="725984"/>
                </a:cubicBezTo>
                <a:lnTo>
                  <a:pt x="4789614" y="51476"/>
                </a:lnTo>
                <a:cubicBezTo>
                  <a:pt x="4789614" y="23047"/>
                  <a:pt x="4812661" y="0"/>
                  <a:pt x="4841090" y="0"/>
                </a:cubicBezTo>
                <a:close/>
                <a:moveTo>
                  <a:pt x="4042821" y="0"/>
                </a:moveTo>
                <a:lnTo>
                  <a:pt x="4717329" y="0"/>
                </a:lnTo>
                <a:cubicBezTo>
                  <a:pt x="4745758" y="0"/>
                  <a:pt x="4768805" y="23047"/>
                  <a:pt x="4768805" y="51476"/>
                </a:cubicBezTo>
                <a:lnTo>
                  <a:pt x="4768805" y="725984"/>
                </a:lnTo>
                <a:cubicBezTo>
                  <a:pt x="4768805" y="754413"/>
                  <a:pt x="4745758" y="777460"/>
                  <a:pt x="4717329" y="777460"/>
                </a:cubicBezTo>
                <a:lnTo>
                  <a:pt x="4042821" y="777460"/>
                </a:lnTo>
                <a:cubicBezTo>
                  <a:pt x="4014392" y="777460"/>
                  <a:pt x="3991345" y="754413"/>
                  <a:pt x="3991345" y="725984"/>
                </a:cubicBezTo>
                <a:lnTo>
                  <a:pt x="3991345" y="51476"/>
                </a:lnTo>
                <a:cubicBezTo>
                  <a:pt x="3991345" y="23047"/>
                  <a:pt x="4014392" y="0"/>
                  <a:pt x="4042821" y="0"/>
                </a:cubicBezTo>
                <a:close/>
                <a:moveTo>
                  <a:pt x="3244552" y="0"/>
                </a:moveTo>
                <a:lnTo>
                  <a:pt x="3919060" y="0"/>
                </a:lnTo>
                <a:cubicBezTo>
                  <a:pt x="3947489" y="0"/>
                  <a:pt x="3970536" y="23047"/>
                  <a:pt x="3970536" y="51476"/>
                </a:cubicBezTo>
                <a:lnTo>
                  <a:pt x="3970536" y="725984"/>
                </a:lnTo>
                <a:cubicBezTo>
                  <a:pt x="3970536" y="754413"/>
                  <a:pt x="3947489" y="777460"/>
                  <a:pt x="3919060" y="777460"/>
                </a:cubicBezTo>
                <a:lnTo>
                  <a:pt x="3244552" y="777460"/>
                </a:lnTo>
                <a:cubicBezTo>
                  <a:pt x="3216123" y="777460"/>
                  <a:pt x="3193076" y="754413"/>
                  <a:pt x="3193076" y="725984"/>
                </a:cubicBezTo>
                <a:lnTo>
                  <a:pt x="3193076" y="51476"/>
                </a:lnTo>
                <a:cubicBezTo>
                  <a:pt x="3193076" y="23047"/>
                  <a:pt x="3216123" y="0"/>
                  <a:pt x="3244552" y="0"/>
                </a:cubicBezTo>
                <a:close/>
                <a:moveTo>
                  <a:pt x="2446283" y="0"/>
                </a:moveTo>
                <a:lnTo>
                  <a:pt x="3120791" y="0"/>
                </a:lnTo>
                <a:cubicBezTo>
                  <a:pt x="3149220" y="0"/>
                  <a:pt x="3172267" y="23047"/>
                  <a:pt x="3172267" y="51476"/>
                </a:cubicBezTo>
                <a:lnTo>
                  <a:pt x="3172267" y="725984"/>
                </a:lnTo>
                <a:cubicBezTo>
                  <a:pt x="3172267" y="754413"/>
                  <a:pt x="3149220" y="777460"/>
                  <a:pt x="3120791" y="777460"/>
                </a:cubicBezTo>
                <a:lnTo>
                  <a:pt x="2446283" y="777460"/>
                </a:lnTo>
                <a:cubicBezTo>
                  <a:pt x="2417854" y="777460"/>
                  <a:pt x="2394807" y="754413"/>
                  <a:pt x="2394807" y="725984"/>
                </a:cubicBezTo>
                <a:lnTo>
                  <a:pt x="2394807" y="51476"/>
                </a:lnTo>
                <a:cubicBezTo>
                  <a:pt x="2394807" y="23047"/>
                  <a:pt x="2417854" y="0"/>
                  <a:pt x="2446283" y="0"/>
                </a:cubicBezTo>
                <a:close/>
                <a:moveTo>
                  <a:pt x="1648014" y="0"/>
                </a:moveTo>
                <a:lnTo>
                  <a:pt x="2322522" y="0"/>
                </a:lnTo>
                <a:cubicBezTo>
                  <a:pt x="2350951" y="0"/>
                  <a:pt x="2373998" y="23047"/>
                  <a:pt x="2373998" y="51476"/>
                </a:cubicBezTo>
                <a:lnTo>
                  <a:pt x="2373998" y="725984"/>
                </a:lnTo>
                <a:cubicBezTo>
                  <a:pt x="2373998" y="754413"/>
                  <a:pt x="2350951" y="777460"/>
                  <a:pt x="2322522" y="777460"/>
                </a:cubicBezTo>
                <a:lnTo>
                  <a:pt x="1648014" y="777460"/>
                </a:lnTo>
                <a:cubicBezTo>
                  <a:pt x="1619585" y="777460"/>
                  <a:pt x="1596538" y="754413"/>
                  <a:pt x="1596538" y="725984"/>
                </a:cubicBezTo>
                <a:lnTo>
                  <a:pt x="1596538" y="51476"/>
                </a:lnTo>
                <a:cubicBezTo>
                  <a:pt x="1596538" y="23047"/>
                  <a:pt x="1619585" y="0"/>
                  <a:pt x="1648014" y="0"/>
                </a:cubicBezTo>
                <a:close/>
                <a:moveTo>
                  <a:pt x="849745" y="0"/>
                </a:moveTo>
                <a:lnTo>
                  <a:pt x="1524253" y="0"/>
                </a:lnTo>
                <a:cubicBezTo>
                  <a:pt x="1552682" y="0"/>
                  <a:pt x="1575729" y="23047"/>
                  <a:pt x="1575729" y="51476"/>
                </a:cubicBezTo>
                <a:lnTo>
                  <a:pt x="1575729" y="725984"/>
                </a:lnTo>
                <a:cubicBezTo>
                  <a:pt x="1575729" y="754413"/>
                  <a:pt x="1552682" y="777460"/>
                  <a:pt x="1524253" y="777460"/>
                </a:cubicBezTo>
                <a:lnTo>
                  <a:pt x="849745" y="777460"/>
                </a:lnTo>
                <a:cubicBezTo>
                  <a:pt x="821316" y="777460"/>
                  <a:pt x="798269" y="754413"/>
                  <a:pt x="798269" y="725984"/>
                </a:cubicBezTo>
                <a:lnTo>
                  <a:pt x="798269" y="51476"/>
                </a:lnTo>
                <a:cubicBezTo>
                  <a:pt x="798269" y="23047"/>
                  <a:pt x="821316" y="0"/>
                  <a:pt x="849745" y="0"/>
                </a:cubicBezTo>
                <a:close/>
                <a:moveTo>
                  <a:pt x="51476" y="0"/>
                </a:moveTo>
                <a:lnTo>
                  <a:pt x="725984" y="0"/>
                </a:lnTo>
                <a:cubicBezTo>
                  <a:pt x="754413" y="0"/>
                  <a:pt x="777460" y="23047"/>
                  <a:pt x="777460" y="51476"/>
                </a:cubicBezTo>
                <a:lnTo>
                  <a:pt x="777460" y="725984"/>
                </a:lnTo>
                <a:cubicBezTo>
                  <a:pt x="777460" y="754413"/>
                  <a:pt x="754413" y="777460"/>
                  <a:pt x="725984" y="777460"/>
                </a:cubicBezTo>
                <a:lnTo>
                  <a:pt x="51476" y="777460"/>
                </a:lnTo>
                <a:cubicBezTo>
                  <a:pt x="23047" y="777460"/>
                  <a:pt x="0" y="754413"/>
                  <a:pt x="0" y="725984"/>
                </a:cubicBezTo>
                <a:lnTo>
                  <a:pt x="0" y="51476"/>
                </a:lnTo>
                <a:cubicBezTo>
                  <a:pt x="0" y="23047"/>
                  <a:pt x="23047" y="0"/>
                  <a:pt x="51476" y="0"/>
                </a:cubicBezTo>
                <a:close/>
              </a:path>
            </a:pathLst>
          </a:cu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53" tIns="60925" rIns="121853" bIns="60925"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27107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600"/>
                            </p:stCondLst>
                            <p:childTnLst>
                              <p:par>
                                <p:cTn id="2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9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9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 12"/>
          <p:cNvGrpSpPr/>
          <p:nvPr/>
        </p:nvGrpSpPr>
        <p:grpSpPr>
          <a:xfrm>
            <a:off x="5673104" y="2218280"/>
            <a:ext cx="845793" cy="830002"/>
            <a:chOff x="5674659" y="2076388"/>
            <a:chExt cx="845793" cy="830002"/>
          </a:xfrm>
        </p:grpSpPr>
        <p:sp>
          <p:nvSpPr>
            <p:cNvPr id="10" name="圆角矩形 9"/>
            <p:cNvSpPr/>
            <p:nvPr/>
          </p:nvSpPr>
          <p:spPr>
            <a:xfrm>
              <a:off x="5674659" y="2076388"/>
              <a:ext cx="766482" cy="766482"/>
            </a:xfrm>
            <a:prstGeom prst="roundRect">
              <a:avLst>
                <a:gd name="adj" fmla="val 13158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5753970" y="2139908"/>
              <a:ext cx="766482" cy="766482"/>
            </a:xfrm>
            <a:prstGeom prst="roundRect">
              <a:avLst>
                <a:gd name="adj" fmla="val 1315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" name="直角三角形 4"/>
          <p:cNvSpPr/>
          <p:nvPr/>
        </p:nvSpPr>
        <p:spPr>
          <a:xfrm flipV="1">
            <a:off x="1" y="0"/>
            <a:ext cx="6683187" cy="2571044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/>
        </p:nvSpPr>
        <p:spPr>
          <a:xfrm flipV="1">
            <a:off x="0" y="0"/>
            <a:ext cx="6965575" cy="1285522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/>
        </p:nvGrpSpPr>
        <p:grpSpPr>
          <a:xfrm flipH="1" flipV="1">
            <a:off x="5226425" y="4286956"/>
            <a:ext cx="6965575" cy="2571044"/>
            <a:chOff x="6284259" y="3429000"/>
            <a:chExt cx="6965575" cy="2571044"/>
          </a:xfrm>
        </p:grpSpPr>
        <p:sp>
          <p:nvSpPr>
            <p:cNvPr id="7" name="直角三角形 4"/>
            <p:cNvSpPr/>
            <p:nvPr/>
          </p:nvSpPr>
          <p:spPr>
            <a:xfrm flipV="1">
              <a:off x="6284260" y="3429000"/>
              <a:ext cx="6683187" cy="2571044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直角三角形 4"/>
            <p:cNvSpPr/>
            <p:nvPr/>
          </p:nvSpPr>
          <p:spPr>
            <a:xfrm flipV="1">
              <a:off x="6284259" y="3429000"/>
              <a:ext cx="6965575" cy="1285522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3759466" y="3263260"/>
            <a:ext cx="467307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5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新年展望与目标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766375" y="2338431"/>
            <a:ext cx="662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6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04</a:t>
            </a:r>
            <a:endParaRPr kumimoji="1" lang="zh-CN" altLang="en-US" sz="36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6" name="三角形 15"/>
          <p:cNvSpPr/>
          <p:nvPr/>
        </p:nvSpPr>
        <p:spPr>
          <a:xfrm rot="5400000">
            <a:off x="3485793" y="3592091"/>
            <a:ext cx="416859" cy="2041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三角形 16"/>
          <p:cNvSpPr/>
          <p:nvPr/>
        </p:nvSpPr>
        <p:spPr>
          <a:xfrm rot="16200000" flipH="1">
            <a:off x="8289350" y="3592091"/>
            <a:ext cx="416859" cy="2041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516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>
        <p14:prism isContent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  <p:bldP spid="11" grpId="0"/>
      <p:bldP spid="16" grpId="0" animBg="1"/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6"/>
          <p:cNvGrpSpPr/>
          <p:nvPr/>
        </p:nvGrpSpPr>
        <p:grpSpPr>
          <a:xfrm>
            <a:off x="3626518" y="946120"/>
            <a:ext cx="4938963" cy="5005296"/>
            <a:chOff x="3632543" y="904853"/>
            <a:chExt cx="4938963" cy="5005296"/>
          </a:xfrm>
        </p:grpSpPr>
        <p:grpSp>
          <p:nvGrpSpPr>
            <p:cNvPr id="3" name="组合 13"/>
            <p:cNvGrpSpPr/>
            <p:nvPr/>
          </p:nvGrpSpPr>
          <p:grpSpPr>
            <a:xfrm>
              <a:off x="3941059" y="1237136"/>
              <a:ext cx="4321930" cy="4321930"/>
              <a:chOff x="2529840" y="1429560"/>
              <a:chExt cx="4321930" cy="4321930"/>
            </a:xfrm>
          </p:grpSpPr>
          <p:sp>
            <p:nvSpPr>
              <p:cNvPr id="12" name="同心圆 11"/>
              <p:cNvSpPr/>
              <p:nvPr/>
            </p:nvSpPr>
            <p:spPr>
              <a:xfrm>
                <a:off x="2529840" y="1429560"/>
                <a:ext cx="4321930" cy="4321930"/>
              </a:xfrm>
              <a:prstGeom prst="donut">
                <a:avLst>
                  <a:gd name="adj" fmla="val 386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13" name="空心弧 12"/>
              <p:cNvSpPr/>
              <p:nvPr/>
            </p:nvSpPr>
            <p:spPr>
              <a:xfrm>
                <a:off x="2529840" y="1429560"/>
                <a:ext cx="4321930" cy="4321930"/>
              </a:xfrm>
              <a:prstGeom prst="blockArc">
                <a:avLst>
                  <a:gd name="adj1" fmla="val 17331894"/>
                  <a:gd name="adj2" fmla="val 20942245"/>
                  <a:gd name="adj3" fmla="val 3909"/>
                </a:avLst>
              </a:prstGeom>
              <a:solidFill>
                <a:srgbClr val="4644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sp>
          <p:nvSpPr>
            <p:cNvPr id="4" name="同心圆 3"/>
            <p:cNvSpPr/>
            <p:nvPr/>
          </p:nvSpPr>
          <p:spPr>
            <a:xfrm>
              <a:off x="3632543" y="904853"/>
              <a:ext cx="4938963" cy="4986496"/>
            </a:xfrm>
            <a:prstGeom prst="donut">
              <a:avLst>
                <a:gd name="adj" fmla="val 386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" name="空心弧 4"/>
            <p:cNvSpPr/>
            <p:nvPr/>
          </p:nvSpPr>
          <p:spPr>
            <a:xfrm>
              <a:off x="3632543" y="923653"/>
              <a:ext cx="4938963" cy="4986496"/>
            </a:xfrm>
            <a:prstGeom prst="blockArc">
              <a:avLst>
                <a:gd name="adj1" fmla="val 6147524"/>
                <a:gd name="adj2" fmla="val 12309748"/>
                <a:gd name="adj3" fmla="val 389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grpSp>
          <p:nvGrpSpPr>
            <p:cNvPr id="6" name="组合 14"/>
            <p:cNvGrpSpPr/>
            <p:nvPr/>
          </p:nvGrpSpPr>
          <p:grpSpPr>
            <a:xfrm>
              <a:off x="4309155" y="1583902"/>
              <a:ext cx="3585738" cy="3628398"/>
              <a:chOff x="6893903" y="899240"/>
              <a:chExt cx="4938963" cy="4997722"/>
            </a:xfrm>
          </p:grpSpPr>
          <p:sp>
            <p:nvSpPr>
              <p:cNvPr id="10" name="同心圆 9"/>
              <p:cNvSpPr/>
              <p:nvPr/>
            </p:nvSpPr>
            <p:spPr>
              <a:xfrm>
                <a:off x="6893903" y="899240"/>
                <a:ext cx="4938963" cy="4986496"/>
              </a:xfrm>
              <a:prstGeom prst="donut">
                <a:avLst>
                  <a:gd name="adj" fmla="val 3867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11" name="空心弧 10"/>
              <p:cNvSpPr/>
              <p:nvPr/>
            </p:nvSpPr>
            <p:spPr>
              <a:xfrm>
                <a:off x="6893903" y="910466"/>
                <a:ext cx="4938963" cy="4986496"/>
              </a:xfrm>
              <a:prstGeom prst="blockArc">
                <a:avLst>
                  <a:gd name="adj1" fmla="val 1230229"/>
                  <a:gd name="adj2" fmla="val 5561773"/>
                  <a:gd name="adj3" fmla="val 3841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grpSp>
          <p:nvGrpSpPr>
            <p:cNvPr id="7" name="组合 15"/>
            <p:cNvGrpSpPr/>
            <p:nvPr/>
          </p:nvGrpSpPr>
          <p:grpSpPr>
            <a:xfrm>
              <a:off x="4567445" y="1853252"/>
              <a:ext cx="3057110" cy="3078471"/>
              <a:chOff x="7253037" y="752453"/>
              <a:chExt cx="4951896" cy="4986496"/>
            </a:xfrm>
          </p:grpSpPr>
          <p:sp>
            <p:nvSpPr>
              <p:cNvPr id="8" name="同心圆 7"/>
              <p:cNvSpPr/>
              <p:nvPr/>
            </p:nvSpPr>
            <p:spPr>
              <a:xfrm>
                <a:off x="7253037" y="752453"/>
                <a:ext cx="4938963" cy="4986496"/>
              </a:xfrm>
              <a:prstGeom prst="donut">
                <a:avLst>
                  <a:gd name="adj" fmla="val 386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9" name="空心弧 8"/>
              <p:cNvSpPr/>
              <p:nvPr/>
            </p:nvSpPr>
            <p:spPr>
              <a:xfrm>
                <a:off x="7265970" y="752453"/>
                <a:ext cx="4938963" cy="4986496"/>
              </a:xfrm>
              <a:prstGeom prst="blockArc">
                <a:avLst>
                  <a:gd name="adj1" fmla="val 12906868"/>
                  <a:gd name="adj2" fmla="val 15844502"/>
                  <a:gd name="adj3" fmla="val 3748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</p:grpSp>
      <p:grpSp>
        <p:nvGrpSpPr>
          <p:cNvPr id="14" name="组合 2"/>
          <p:cNvGrpSpPr/>
          <p:nvPr/>
        </p:nvGrpSpPr>
        <p:grpSpPr>
          <a:xfrm>
            <a:off x="923584" y="2123339"/>
            <a:ext cx="4074384" cy="1406721"/>
            <a:chOff x="923584" y="2460895"/>
            <a:chExt cx="4074384" cy="1406721"/>
          </a:xfrm>
        </p:grpSpPr>
        <p:grpSp>
          <p:nvGrpSpPr>
            <p:cNvPr id="15" name="组合 162"/>
            <p:cNvGrpSpPr/>
            <p:nvPr/>
          </p:nvGrpSpPr>
          <p:grpSpPr>
            <a:xfrm>
              <a:off x="2191748" y="2597839"/>
              <a:ext cx="2806220" cy="134676"/>
              <a:chOff x="1558717" y="5489084"/>
              <a:chExt cx="2806220" cy="134676"/>
            </a:xfrm>
          </p:grpSpPr>
          <p:cxnSp>
            <p:nvCxnSpPr>
              <p:cNvPr id="20" name="直接连接符 163"/>
              <p:cNvCxnSpPr/>
              <p:nvPr/>
            </p:nvCxnSpPr>
            <p:spPr>
              <a:xfrm flipH="1">
                <a:off x="1724407" y="5582973"/>
                <a:ext cx="2640530" cy="0"/>
              </a:xfrm>
              <a:prstGeom prst="line">
                <a:avLst/>
              </a:prstGeom>
              <a:ln>
                <a:solidFill>
                  <a:srgbClr val="40576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椭圆 20"/>
              <p:cNvSpPr/>
              <p:nvPr/>
            </p:nvSpPr>
            <p:spPr>
              <a:xfrm>
                <a:off x="1558717" y="5489084"/>
                <a:ext cx="134676" cy="13467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4057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rgbClr val="D36A0D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sp>
          <p:nvSpPr>
            <p:cNvPr id="16" name="矩形 15"/>
            <p:cNvSpPr/>
            <p:nvPr/>
          </p:nvSpPr>
          <p:spPr>
            <a:xfrm>
              <a:off x="1373034" y="2460895"/>
              <a:ext cx="80182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accent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10%</a:t>
              </a:r>
              <a:endParaRPr lang="zh-CN" altLang="en-US" sz="2400" dirty="0">
                <a:solidFill>
                  <a:schemeClr val="accent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grpSp>
          <p:nvGrpSpPr>
            <p:cNvPr id="17" name="组合 165"/>
            <p:cNvGrpSpPr/>
            <p:nvPr/>
          </p:nvGrpSpPr>
          <p:grpSpPr>
            <a:xfrm>
              <a:off x="923584" y="2941959"/>
              <a:ext cx="2264975" cy="925657"/>
              <a:chOff x="1124496" y="2324711"/>
              <a:chExt cx="2264975" cy="925657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1201720" y="2324711"/>
                <a:ext cx="18004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ource Han Sans CN" charset="-122"/>
                    <a:ea typeface="Source Han Sans CN" charset="-122"/>
                    <a:cs typeface="Source Han Sans CN" charset="-122"/>
                  </a:rPr>
                  <a:t>请插入标题内容</a:t>
                </a:r>
                <a:endParaRPr lang="id-ID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1124496" y="2727148"/>
                <a:ext cx="2264975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400" dirty="0">
                    <a:ln w="3175">
                      <a:noFill/>
                    </a:ln>
                    <a:solidFill>
                      <a:srgbClr val="424242"/>
                    </a:solidFill>
                    <a:latin typeface="Source Han Sans CN" charset="-122"/>
                    <a:ea typeface="Source Han Sans CN" charset="-122"/>
                    <a:cs typeface="Source Han Sans CN" charset="-122"/>
                  </a:rPr>
                  <a:t>请插入文本的内容请插入文本的内容</a:t>
                </a:r>
                <a:endParaRPr lang="zh-CN" altLang="en-US" sz="1200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</p:grpSp>
      <p:grpSp>
        <p:nvGrpSpPr>
          <p:cNvPr id="22" name="组合 3"/>
          <p:cNvGrpSpPr/>
          <p:nvPr/>
        </p:nvGrpSpPr>
        <p:grpSpPr>
          <a:xfrm>
            <a:off x="426229" y="4056607"/>
            <a:ext cx="3938708" cy="1427792"/>
            <a:chOff x="426229" y="4394163"/>
            <a:chExt cx="3938708" cy="1427792"/>
          </a:xfrm>
        </p:grpSpPr>
        <p:grpSp>
          <p:nvGrpSpPr>
            <p:cNvPr id="23" name="组合 26"/>
            <p:cNvGrpSpPr/>
            <p:nvPr/>
          </p:nvGrpSpPr>
          <p:grpSpPr>
            <a:xfrm>
              <a:off x="1558717" y="5489084"/>
              <a:ext cx="2806220" cy="134676"/>
              <a:chOff x="1558717" y="5489084"/>
              <a:chExt cx="2806220" cy="134676"/>
            </a:xfrm>
          </p:grpSpPr>
          <p:cxnSp>
            <p:nvCxnSpPr>
              <p:cNvPr id="28" name="直接连接符 25"/>
              <p:cNvCxnSpPr/>
              <p:nvPr/>
            </p:nvCxnSpPr>
            <p:spPr>
              <a:xfrm flipH="1">
                <a:off x="1724407" y="5582973"/>
                <a:ext cx="2640530" cy="0"/>
              </a:xfrm>
              <a:prstGeom prst="line">
                <a:avLst/>
              </a:prstGeom>
              <a:ln>
                <a:solidFill>
                  <a:srgbClr val="40576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椭圆 28"/>
              <p:cNvSpPr/>
              <p:nvPr/>
            </p:nvSpPr>
            <p:spPr>
              <a:xfrm>
                <a:off x="1558717" y="5489084"/>
                <a:ext cx="134676" cy="13467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4057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rgbClr val="D36A0D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765664" y="5360290"/>
              <a:ext cx="80182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accent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45%</a:t>
              </a:r>
              <a:endParaRPr lang="zh-CN" altLang="en-US" sz="2400" dirty="0">
                <a:solidFill>
                  <a:schemeClr val="accent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grpSp>
          <p:nvGrpSpPr>
            <p:cNvPr id="25" name="组合 169"/>
            <p:cNvGrpSpPr/>
            <p:nvPr/>
          </p:nvGrpSpPr>
          <p:grpSpPr>
            <a:xfrm>
              <a:off x="426229" y="4394163"/>
              <a:ext cx="2264975" cy="979949"/>
              <a:chOff x="1124496" y="2270419"/>
              <a:chExt cx="2264975" cy="979949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1228578" y="2270419"/>
                <a:ext cx="18004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ource Han Sans CN" charset="-122"/>
                    <a:ea typeface="Source Han Sans CN" charset="-122"/>
                    <a:cs typeface="Source Han Sans CN" charset="-122"/>
                  </a:rPr>
                  <a:t>请插入标题内容</a:t>
                </a:r>
                <a:endParaRPr lang="id-ID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1124496" y="2727148"/>
                <a:ext cx="2264975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400" dirty="0">
                    <a:ln w="3175">
                      <a:noFill/>
                    </a:ln>
                    <a:solidFill>
                      <a:srgbClr val="424242"/>
                    </a:solidFill>
                    <a:latin typeface="Source Han Sans CN" charset="-122"/>
                    <a:ea typeface="Source Han Sans CN" charset="-122"/>
                    <a:cs typeface="Source Han Sans CN" charset="-122"/>
                  </a:rPr>
                  <a:t>请插入文本的内容请插入文本的内容</a:t>
                </a:r>
                <a:endParaRPr lang="zh-CN" altLang="en-US" sz="1200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</p:grpSp>
      <p:grpSp>
        <p:nvGrpSpPr>
          <p:cNvPr id="30" name="组合 4"/>
          <p:cNvGrpSpPr/>
          <p:nvPr/>
        </p:nvGrpSpPr>
        <p:grpSpPr>
          <a:xfrm>
            <a:off x="7610546" y="1666373"/>
            <a:ext cx="4351177" cy="1422764"/>
            <a:chOff x="7610546" y="2003929"/>
            <a:chExt cx="4351177" cy="1422764"/>
          </a:xfrm>
        </p:grpSpPr>
        <p:grpSp>
          <p:nvGrpSpPr>
            <p:cNvPr id="31" name="组合 23"/>
            <p:cNvGrpSpPr/>
            <p:nvPr/>
          </p:nvGrpSpPr>
          <p:grpSpPr>
            <a:xfrm>
              <a:off x="7610546" y="2166759"/>
              <a:ext cx="2578484" cy="134676"/>
              <a:chOff x="7610546" y="2166759"/>
              <a:chExt cx="2578484" cy="134676"/>
            </a:xfrm>
          </p:grpSpPr>
          <p:cxnSp>
            <p:nvCxnSpPr>
              <p:cNvPr id="36" name="直接连接符 18"/>
              <p:cNvCxnSpPr/>
              <p:nvPr/>
            </p:nvCxnSpPr>
            <p:spPr>
              <a:xfrm>
                <a:off x="7610546" y="2232075"/>
                <a:ext cx="2565420" cy="0"/>
              </a:xfrm>
              <a:prstGeom prst="line">
                <a:avLst/>
              </a:prstGeom>
              <a:ln>
                <a:solidFill>
                  <a:srgbClr val="40576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椭圆 36"/>
              <p:cNvSpPr/>
              <p:nvPr/>
            </p:nvSpPr>
            <p:spPr>
              <a:xfrm>
                <a:off x="10054354" y="2166759"/>
                <a:ext cx="134676" cy="13467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4057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rgbClr val="D36A0D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sp>
          <p:nvSpPr>
            <p:cNvPr id="32" name="矩形 31"/>
            <p:cNvSpPr/>
            <p:nvPr/>
          </p:nvSpPr>
          <p:spPr>
            <a:xfrm>
              <a:off x="10189030" y="2003929"/>
              <a:ext cx="80182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accent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20%</a:t>
              </a:r>
              <a:endParaRPr lang="zh-CN" altLang="en-US" sz="2400" dirty="0">
                <a:solidFill>
                  <a:schemeClr val="accent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grpSp>
          <p:nvGrpSpPr>
            <p:cNvPr id="33" name="组合 173"/>
            <p:cNvGrpSpPr/>
            <p:nvPr/>
          </p:nvGrpSpPr>
          <p:grpSpPr>
            <a:xfrm>
              <a:off x="9696748" y="2446744"/>
              <a:ext cx="2264975" cy="979949"/>
              <a:chOff x="1124496" y="2270419"/>
              <a:chExt cx="2264975" cy="979949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1228578" y="2270419"/>
                <a:ext cx="18004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ource Han Sans CN" charset="-122"/>
                    <a:ea typeface="Source Han Sans CN" charset="-122"/>
                    <a:cs typeface="Source Han Sans CN" charset="-122"/>
                  </a:rPr>
                  <a:t>请插入标题内容</a:t>
                </a:r>
                <a:endParaRPr lang="id-ID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1124496" y="2727148"/>
                <a:ext cx="2264975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400" dirty="0">
                    <a:ln w="3175">
                      <a:noFill/>
                    </a:ln>
                    <a:solidFill>
                      <a:srgbClr val="424242"/>
                    </a:solidFill>
                    <a:latin typeface="Source Han Sans CN" charset="-122"/>
                    <a:ea typeface="Source Han Sans CN" charset="-122"/>
                    <a:cs typeface="Source Han Sans CN" charset="-122"/>
                  </a:rPr>
                  <a:t>请插入文本的内容请插入文本的内容</a:t>
                </a:r>
                <a:endParaRPr lang="zh-CN" altLang="en-US" sz="1200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</p:grpSp>
      <p:grpSp>
        <p:nvGrpSpPr>
          <p:cNvPr id="38" name="组合 5"/>
          <p:cNvGrpSpPr/>
          <p:nvPr/>
        </p:nvGrpSpPr>
        <p:grpSpPr>
          <a:xfrm>
            <a:off x="7335818" y="4478657"/>
            <a:ext cx="4625905" cy="1472759"/>
            <a:chOff x="7335818" y="4816213"/>
            <a:chExt cx="4625905" cy="1472759"/>
          </a:xfrm>
        </p:grpSpPr>
        <p:grpSp>
          <p:nvGrpSpPr>
            <p:cNvPr id="39" name="组合 158"/>
            <p:cNvGrpSpPr/>
            <p:nvPr/>
          </p:nvGrpSpPr>
          <p:grpSpPr>
            <a:xfrm>
              <a:off x="7335818" y="4957857"/>
              <a:ext cx="2578484" cy="134676"/>
              <a:chOff x="7610546" y="2166759"/>
              <a:chExt cx="2578484" cy="134676"/>
            </a:xfrm>
          </p:grpSpPr>
          <p:cxnSp>
            <p:nvCxnSpPr>
              <p:cNvPr id="44" name="直接连接符 159"/>
              <p:cNvCxnSpPr/>
              <p:nvPr/>
            </p:nvCxnSpPr>
            <p:spPr>
              <a:xfrm>
                <a:off x="7610546" y="2232075"/>
                <a:ext cx="2565420" cy="0"/>
              </a:xfrm>
              <a:prstGeom prst="line">
                <a:avLst/>
              </a:prstGeom>
              <a:ln>
                <a:solidFill>
                  <a:srgbClr val="40576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椭圆 44"/>
              <p:cNvSpPr/>
              <p:nvPr/>
            </p:nvSpPr>
            <p:spPr>
              <a:xfrm>
                <a:off x="10054354" y="2166759"/>
                <a:ext cx="134676" cy="13467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40576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rgbClr val="D36A0D"/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9914302" y="4816213"/>
              <a:ext cx="80182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accent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15%</a:t>
              </a:r>
              <a:endParaRPr lang="zh-CN" altLang="en-US" sz="2400" dirty="0">
                <a:solidFill>
                  <a:schemeClr val="accent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grpSp>
          <p:nvGrpSpPr>
            <p:cNvPr id="41" name="组合 177"/>
            <p:cNvGrpSpPr/>
            <p:nvPr/>
          </p:nvGrpSpPr>
          <p:grpSpPr>
            <a:xfrm>
              <a:off x="9696748" y="5309023"/>
              <a:ext cx="2264975" cy="979949"/>
              <a:chOff x="1124496" y="2270419"/>
              <a:chExt cx="2264975" cy="979949"/>
            </a:xfrm>
          </p:grpSpPr>
          <p:sp>
            <p:nvSpPr>
              <p:cNvPr id="42" name="矩形 41"/>
              <p:cNvSpPr/>
              <p:nvPr/>
            </p:nvSpPr>
            <p:spPr>
              <a:xfrm>
                <a:off x="1228578" y="2270419"/>
                <a:ext cx="18004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ource Han Sans CN" charset="-122"/>
                    <a:ea typeface="Source Han Sans CN" charset="-122"/>
                    <a:cs typeface="Source Han Sans CN" charset="-122"/>
                  </a:rPr>
                  <a:t>请插入标题内容</a:t>
                </a:r>
                <a:endParaRPr lang="id-ID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1124496" y="2727148"/>
                <a:ext cx="2264975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400" dirty="0">
                    <a:ln w="3175">
                      <a:noFill/>
                    </a:ln>
                    <a:solidFill>
                      <a:srgbClr val="424242"/>
                    </a:solidFill>
                    <a:latin typeface="Source Han Sans CN" charset="-122"/>
                    <a:ea typeface="Source Han Sans CN" charset="-122"/>
                    <a:cs typeface="Source Han Sans CN" charset="-122"/>
                  </a:rPr>
                  <a:t>请插入文本的内容请插入文本的内容</a:t>
                </a:r>
                <a:endParaRPr lang="zh-CN" altLang="en-US" sz="1200" dirty="0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631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4"/>
          <p:cNvSpPr/>
          <p:nvPr/>
        </p:nvSpPr>
        <p:spPr>
          <a:xfrm flipV="1">
            <a:off x="1" y="0"/>
            <a:ext cx="6683187" cy="2571044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/>
        </p:nvSpPr>
        <p:spPr>
          <a:xfrm flipV="1">
            <a:off x="0" y="0"/>
            <a:ext cx="6965575" cy="1285522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/>
        </p:nvGrpSpPr>
        <p:grpSpPr>
          <a:xfrm flipH="1" flipV="1">
            <a:off x="5226425" y="4286956"/>
            <a:ext cx="6965575" cy="2571044"/>
            <a:chOff x="6284259" y="3429000"/>
            <a:chExt cx="6965575" cy="2571044"/>
          </a:xfrm>
        </p:grpSpPr>
        <p:sp>
          <p:nvSpPr>
            <p:cNvPr id="7" name="直角三角形 4"/>
            <p:cNvSpPr/>
            <p:nvPr/>
          </p:nvSpPr>
          <p:spPr>
            <a:xfrm flipV="1">
              <a:off x="6284260" y="3429000"/>
              <a:ext cx="6683187" cy="2571044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直角三角形 4"/>
            <p:cNvSpPr/>
            <p:nvPr/>
          </p:nvSpPr>
          <p:spPr>
            <a:xfrm flipV="1">
              <a:off x="6284259" y="3429000"/>
              <a:ext cx="6965575" cy="1285522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2438783" y="132514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latin typeface="Source Han Sans CN" charset="-122"/>
                <a:ea typeface="Source Han Sans CN" charset="-122"/>
                <a:cs typeface="Source Han Sans CN" charset="-122"/>
              </a:rPr>
              <a:t>目录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920210" y="1756042"/>
            <a:ext cx="2042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Source Han Sans CN" charset="-122"/>
                <a:ea typeface="Source Han Sans CN" charset="-122"/>
                <a:cs typeface="Source Han Sans CN" charset="-122"/>
              </a:rPr>
              <a:t>CONTENTS</a:t>
            </a:r>
            <a:endParaRPr kumimoji="1" lang="zh-CN" altLang="en-US" sz="2800" dirty="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2" name="直角三角形 11"/>
          <p:cNvSpPr/>
          <p:nvPr/>
        </p:nvSpPr>
        <p:spPr>
          <a:xfrm flipH="1">
            <a:off x="2727034" y="3205302"/>
            <a:ext cx="409547" cy="37065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3147207" y="2835971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Source Han Sans CN" charset="-122"/>
                <a:ea typeface="Source Han Sans CN" charset="-122"/>
                <a:cs typeface="Source Han Sans CN" charset="-122"/>
              </a:rPr>
              <a:t>PART</a:t>
            </a:r>
            <a:r>
              <a:rPr kumimoji="1" lang="zh-CN" altLang="en-US" dirty="0"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dirty="0">
                <a:latin typeface="Source Han Sans CN" charset="-122"/>
                <a:ea typeface="Source Han Sans CN" charset="-122"/>
                <a:cs typeface="Source Han Sans CN" charset="-122"/>
              </a:rPr>
              <a:t>01</a:t>
            </a:r>
            <a:endParaRPr kumimoji="1" lang="zh-CN" altLang="en-US" dirty="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140124" y="3164962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年度工作概述</a:t>
            </a:r>
          </a:p>
        </p:txBody>
      </p:sp>
      <p:sp>
        <p:nvSpPr>
          <p:cNvPr id="16" name="直角三角形 15"/>
          <p:cNvSpPr/>
          <p:nvPr/>
        </p:nvSpPr>
        <p:spPr>
          <a:xfrm flipH="1">
            <a:off x="7079015" y="3205302"/>
            <a:ext cx="409547" cy="37065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7499188" y="2835971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Source Han Sans CN" charset="-122"/>
                <a:ea typeface="Source Han Sans CN" charset="-122"/>
                <a:cs typeface="Source Han Sans CN" charset="-122"/>
              </a:rPr>
              <a:t>PART</a:t>
            </a:r>
            <a:r>
              <a:rPr kumimoji="1" lang="zh-CN" altLang="en-US" dirty="0"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dirty="0">
                <a:latin typeface="Source Han Sans CN" charset="-122"/>
                <a:ea typeface="Source Han Sans CN" charset="-122"/>
                <a:cs typeface="Source Han Sans CN" charset="-122"/>
              </a:rPr>
              <a:t>02</a:t>
            </a:r>
            <a:endParaRPr kumimoji="1" lang="zh-CN" altLang="en-US" dirty="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492105" y="3164962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工作中的问题</a:t>
            </a:r>
          </a:p>
        </p:txBody>
      </p:sp>
      <p:sp>
        <p:nvSpPr>
          <p:cNvPr id="19" name="直角三角形 18"/>
          <p:cNvSpPr/>
          <p:nvPr/>
        </p:nvSpPr>
        <p:spPr>
          <a:xfrm flipH="1">
            <a:off x="2727034" y="4432224"/>
            <a:ext cx="409547" cy="37065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3147207" y="4062893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Source Han Sans CN" charset="-122"/>
                <a:ea typeface="Source Han Sans CN" charset="-122"/>
                <a:cs typeface="Source Han Sans CN" charset="-122"/>
              </a:rPr>
              <a:t>PART</a:t>
            </a:r>
            <a:r>
              <a:rPr kumimoji="1" lang="zh-CN" altLang="en-US" dirty="0"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dirty="0">
                <a:latin typeface="Source Han Sans CN" charset="-122"/>
                <a:ea typeface="Source Han Sans CN" charset="-122"/>
                <a:cs typeface="Source Han Sans CN" charset="-122"/>
              </a:rPr>
              <a:t>03</a:t>
            </a:r>
            <a:endParaRPr kumimoji="1" lang="zh-CN" altLang="en-US" dirty="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140124" y="4391884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明年工作计划</a:t>
            </a:r>
          </a:p>
        </p:txBody>
      </p:sp>
      <p:sp>
        <p:nvSpPr>
          <p:cNvPr id="22" name="直角三角形 21"/>
          <p:cNvSpPr/>
          <p:nvPr/>
        </p:nvSpPr>
        <p:spPr>
          <a:xfrm flipH="1">
            <a:off x="7079015" y="4432224"/>
            <a:ext cx="409547" cy="37065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7499188" y="4062893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Source Han Sans CN" charset="-122"/>
                <a:ea typeface="Source Han Sans CN" charset="-122"/>
                <a:cs typeface="Source Han Sans CN" charset="-122"/>
              </a:rPr>
              <a:t>PART</a:t>
            </a:r>
            <a:r>
              <a:rPr kumimoji="1" lang="zh-CN" altLang="en-US" dirty="0"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dirty="0">
                <a:latin typeface="Source Han Sans CN" charset="-122"/>
                <a:ea typeface="Source Han Sans CN" charset="-122"/>
                <a:cs typeface="Source Han Sans CN" charset="-122"/>
              </a:rPr>
              <a:t>04</a:t>
            </a:r>
            <a:endParaRPr kumimoji="1" lang="zh-CN" altLang="en-US" dirty="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492105" y="4391884"/>
            <a:ext cx="2428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新年展望和目标</a:t>
            </a:r>
          </a:p>
        </p:txBody>
      </p:sp>
    </p:spTree>
    <p:extLst>
      <p:ext uri="{BB962C8B-B14F-4D97-AF65-F5344CB8AC3E}">
        <p14:creationId xmlns:p14="http://schemas.microsoft.com/office/powerpoint/2010/main" val="1999658501"/>
      </p:ext>
    </p:extLst>
  </p:cSld>
  <p:clrMapOvr>
    <a:masterClrMapping/>
  </p:clrMapOvr>
  <p:transition spd="slow" advClick="0" advTm="2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850"/>
                            </p:stCondLst>
                            <p:childTnLst>
                              <p:par>
                                <p:cTn id="3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35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850"/>
                            </p:stCondLst>
                            <p:childTnLst>
                              <p:par>
                                <p:cTn id="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6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35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10" grpId="0"/>
      <p:bldP spid="11" grpId="0"/>
      <p:bldP spid="12" grpId="0" animBg="1"/>
      <p:bldP spid="14" grpId="0"/>
      <p:bldP spid="15" grpId="0"/>
      <p:bldP spid="16" grpId="0" animBg="1"/>
      <p:bldP spid="17" grpId="0"/>
      <p:bldP spid="18" grpId="0"/>
      <p:bldP spid="19" grpId="0" animBg="1"/>
      <p:bldP spid="20" grpId="0"/>
      <p:bldP spid="21" grpId="0"/>
      <p:bldP spid="22" grpId="0" animBg="1"/>
      <p:bldP spid="23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8">
            <a:extLst>
              <a:ext uri="{FF2B5EF4-FFF2-40B4-BE49-F238E27FC236}">
                <a16:creationId xmlns:a16="http://schemas.microsoft.com/office/drawing/2014/main" id="{5F571417-7C21-4B3B-A3CA-21B178802E0B}"/>
              </a:ext>
            </a:extLst>
          </p:cNvPr>
          <p:cNvSpPr txBox="1"/>
          <p:nvPr/>
        </p:nvSpPr>
        <p:spPr>
          <a:xfrm>
            <a:off x="1530783" y="4330178"/>
            <a:ext cx="1086324" cy="623970"/>
          </a:xfrm>
          <a:prstGeom prst="rect">
            <a:avLst/>
          </a:prstGeom>
          <a:noFill/>
        </p:spPr>
        <p:txBody>
          <a:bodyPr lIns="68543" tIns="34272" rIns="68543" bIns="34272" anchor="ctr">
            <a:spAutoFit/>
          </a:bodyPr>
          <a:lstStyle>
            <a:defPPr>
              <a:defRPr lang="zh-CN"/>
            </a:defPPr>
            <a:lvl1pPr algn="ctr">
              <a:defRPr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点击添加</a:t>
            </a:r>
            <a:endParaRPr lang="en-US" altLang="zh-CN" sz="1300" dirty="0">
              <a:solidFill>
                <a:schemeClr val="tx1">
                  <a:lumMod val="85000"/>
                  <a:lumOff val="15000"/>
                </a:schemeClr>
              </a:solidFill>
              <a:sym typeface="微软雅黑" panose="020B0503020204020204" pitchFamily="3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文字</a:t>
            </a:r>
          </a:p>
        </p:txBody>
      </p:sp>
      <p:sp>
        <p:nvSpPr>
          <p:cNvPr id="3" name="TextBox 29">
            <a:extLst>
              <a:ext uri="{FF2B5EF4-FFF2-40B4-BE49-F238E27FC236}">
                <a16:creationId xmlns:a16="http://schemas.microsoft.com/office/drawing/2014/main" id="{09CE15A9-C6F4-46C8-905E-7C9C6B9E1A74}"/>
              </a:ext>
            </a:extLst>
          </p:cNvPr>
          <p:cNvSpPr txBox="1"/>
          <p:nvPr/>
        </p:nvSpPr>
        <p:spPr>
          <a:xfrm>
            <a:off x="2946480" y="2891976"/>
            <a:ext cx="1538446" cy="891972"/>
          </a:xfrm>
          <a:prstGeom prst="rect">
            <a:avLst/>
          </a:prstGeom>
          <a:noFill/>
        </p:spPr>
        <p:txBody>
          <a:bodyPr lIns="68543" tIns="34272" rIns="68543" bIns="34272" anchor="ctr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点击添加</a:t>
            </a:r>
            <a:endParaRPr lang="en-US" altLang="zh-CN" sz="1300" dirty="0">
              <a:solidFill>
                <a:schemeClr val="tx1">
                  <a:lumMod val="85000"/>
                  <a:lumOff val="15000"/>
                </a:schemeClr>
              </a:solidFill>
              <a:sym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文字点击添加</a:t>
            </a:r>
            <a:endParaRPr lang="en-US" altLang="zh-CN" sz="1300" dirty="0">
              <a:solidFill>
                <a:schemeClr val="tx1">
                  <a:lumMod val="85000"/>
                  <a:lumOff val="15000"/>
                </a:schemeClr>
              </a:solidFill>
              <a:sym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文字</a:t>
            </a:r>
          </a:p>
        </p:txBody>
      </p:sp>
      <p:sp>
        <p:nvSpPr>
          <p:cNvPr id="4" name="TextBox 30">
            <a:extLst>
              <a:ext uri="{FF2B5EF4-FFF2-40B4-BE49-F238E27FC236}">
                <a16:creationId xmlns:a16="http://schemas.microsoft.com/office/drawing/2014/main" id="{058BE725-DFEE-4D2E-8BF4-6EAA18E3D801}"/>
              </a:ext>
            </a:extLst>
          </p:cNvPr>
          <p:cNvSpPr txBox="1"/>
          <p:nvPr/>
        </p:nvSpPr>
        <p:spPr>
          <a:xfrm>
            <a:off x="4859310" y="4103093"/>
            <a:ext cx="1084277" cy="626017"/>
          </a:xfrm>
          <a:prstGeom prst="rect">
            <a:avLst/>
          </a:prstGeom>
          <a:noFill/>
        </p:spPr>
        <p:txBody>
          <a:bodyPr lIns="68543" tIns="34272" rIns="68543" bIns="34272" anchor="ctr">
            <a:spAutoFit/>
          </a:bodyPr>
          <a:lstStyle>
            <a:defPPr>
              <a:defRPr lang="zh-CN"/>
            </a:defPPr>
            <a:lvl1pPr algn="ctr">
              <a:defRPr sz="16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点击添加</a:t>
            </a:r>
            <a:endParaRPr lang="en-US" altLang="zh-CN" sz="1300" dirty="0">
              <a:solidFill>
                <a:schemeClr val="tx1">
                  <a:lumMod val="85000"/>
                  <a:lumOff val="15000"/>
                </a:schemeClr>
              </a:solidFill>
              <a:sym typeface="微软雅黑" panose="020B0503020204020204" pitchFamily="3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文字</a:t>
            </a:r>
          </a:p>
        </p:txBody>
      </p:sp>
      <p:sp>
        <p:nvSpPr>
          <p:cNvPr id="5" name="TextBox 31">
            <a:extLst>
              <a:ext uri="{FF2B5EF4-FFF2-40B4-BE49-F238E27FC236}">
                <a16:creationId xmlns:a16="http://schemas.microsoft.com/office/drawing/2014/main" id="{3A7C86A6-E82F-4E34-A2AC-8AA9D12D67EF}"/>
              </a:ext>
            </a:extLst>
          </p:cNvPr>
          <p:cNvSpPr txBox="1"/>
          <p:nvPr/>
        </p:nvSpPr>
        <p:spPr>
          <a:xfrm>
            <a:off x="6252503" y="3057686"/>
            <a:ext cx="1538446" cy="626017"/>
          </a:xfrm>
          <a:prstGeom prst="rect">
            <a:avLst/>
          </a:prstGeom>
          <a:noFill/>
        </p:spPr>
        <p:txBody>
          <a:bodyPr lIns="68543" tIns="34272" rIns="68543" bIns="34272" anchor="ctr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点击添加</a:t>
            </a:r>
            <a:endParaRPr lang="en-US" altLang="zh-CN" sz="1300" dirty="0">
              <a:solidFill>
                <a:schemeClr val="tx1">
                  <a:lumMod val="85000"/>
                  <a:lumOff val="15000"/>
                </a:schemeClr>
              </a:solidFill>
              <a:sym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sym typeface="微软雅黑" panose="020B0503020204020204" pitchFamily="34" charset="-122"/>
              </a:rPr>
              <a:t>文字点击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96FB5C-4C1C-4499-832B-C82DF5A246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8997" y="2214814"/>
            <a:ext cx="2770022" cy="2675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43" tIns="34272" rIns="68543" bIns="3427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b="1" dirty="0">
                <a:solidFill>
                  <a:srgbClr val="404040"/>
                </a:solidFill>
                <a:sym typeface="微软雅黑" panose="020B0503020204020204" pitchFamily="34" charset="-122"/>
              </a:rPr>
              <a:t>点击添加小标题</a:t>
            </a:r>
            <a:endParaRPr lang="en-US" altLang="zh-CN" sz="1500" b="1" dirty="0">
              <a:solidFill>
                <a:srgbClr val="404040"/>
              </a:solidFill>
              <a:sym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rgbClr val="262626"/>
                </a:solidFill>
                <a:sym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rgbClr val="262626"/>
              </a:solidFill>
              <a:sym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rgbClr val="262626"/>
                </a:solidFill>
                <a:sym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rgbClr val="262626"/>
              </a:solidFill>
              <a:sym typeface="微软雅黑" panose="020B0503020204020204" pitchFamily="34" charset="-122"/>
            </a:endParaRPr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481B5AE1-ED5C-4F16-BC86-60549D995F83}"/>
              </a:ext>
            </a:extLst>
          </p:cNvPr>
          <p:cNvSpPr/>
          <p:nvPr/>
        </p:nvSpPr>
        <p:spPr bwMode="auto">
          <a:xfrm>
            <a:off x="2578235" y="2222998"/>
            <a:ext cx="2252433" cy="2252432"/>
          </a:xfrm>
          <a:custGeom>
            <a:avLst/>
            <a:gdLst/>
            <a:ahLst/>
            <a:cxnLst/>
            <a:rect l="l" t="t" r="r" b="b"/>
            <a:pathLst>
              <a:path w="2628619" h="2628031">
                <a:moveTo>
                  <a:pt x="1316980" y="400615"/>
                </a:moveTo>
                <a:cubicBezTo>
                  <a:pt x="813885" y="400615"/>
                  <a:pt x="406046" y="809559"/>
                  <a:pt x="406046" y="1314016"/>
                </a:cubicBezTo>
                <a:cubicBezTo>
                  <a:pt x="406046" y="1818473"/>
                  <a:pt x="813885" y="2227417"/>
                  <a:pt x="1316980" y="2227417"/>
                </a:cubicBezTo>
                <a:cubicBezTo>
                  <a:pt x="1820075" y="2227417"/>
                  <a:pt x="2227914" y="1818473"/>
                  <a:pt x="2227914" y="1314016"/>
                </a:cubicBezTo>
                <a:cubicBezTo>
                  <a:pt x="2227914" y="809559"/>
                  <a:pt x="1820075" y="400615"/>
                  <a:pt x="1316980" y="400615"/>
                </a:cubicBezTo>
                <a:close/>
                <a:moveTo>
                  <a:pt x="1151586" y="0"/>
                </a:moveTo>
                <a:lnTo>
                  <a:pt x="1254227" y="145306"/>
                </a:lnTo>
                <a:lnTo>
                  <a:pt x="1316813" y="142801"/>
                </a:lnTo>
                <a:lnTo>
                  <a:pt x="1379399" y="145306"/>
                </a:lnTo>
                <a:lnTo>
                  <a:pt x="1482041" y="0"/>
                </a:lnTo>
                <a:lnTo>
                  <a:pt x="1522096" y="5011"/>
                </a:lnTo>
                <a:lnTo>
                  <a:pt x="1564654" y="12526"/>
                </a:lnTo>
                <a:lnTo>
                  <a:pt x="1617227" y="182885"/>
                </a:lnTo>
                <a:lnTo>
                  <a:pt x="1679813" y="200422"/>
                </a:lnTo>
                <a:lnTo>
                  <a:pt x="1707351" y="210443"/>
                </a:lnTo>
                <a:lnTo>
                  <a:pt x="1737392" y="220464"/>
                </a:lnTo>
                <a:lnTo>
                  <a:pt x="1880089" y="115243"/>
                </a:lnTo>
                <a:lnTo>
                  <a:pt x="1917640" y="132780"/>
                </a:lnTo>
                <a:lnTo>
                  <a:pt x="1955192" y="152822"/>
                </a:lnTo>
                <a:lnTo>
                  <a:pt x="1952689" y="333201"/>
                </a:lnTo>
                <a:lnTo>
                  <a:pt x="2002758" y="368275"/>
                </a:lnTo>
                <a:lnTo>
                  <a:pt x="2027792" y="388317"/>
                </a:lnTo>
                <a:lnTo>
                  <a:pt x="2052827" y="405854"/>
                </a:lnTo>
                <a:lnTo>
                  <a:pt x="2223061" y="348233"/>
                </a:lnTo>
                <a:lnTo>
                  <a:pt x="2253102" y="378296"/>
                </a:lnTo>
                <a:lnTo>
                  <a:pt x="2283144" y="408360"/>
                </a:lnTo>
                <a:lnTo>
                  <a:pt x="2225564" y="578718"/>
                </a:lnTo>
                <a:lnTo>
                  <a:pt x="2263116" y="626318"/>
                </a:lnTo>
                <a:lnTo>
                  <a:pt x="2298164" y="678929"/>
                </a:lnTo>
                <a:lnTo>
                  <a:pt x="2475909" y="676424"/>
                </a:lnTo>
                <a:lnTo>
                  <a:pt x="2495937" y="711498"/>
                </a:lnTo>
                <a:lnTo>
                  <a:pt x="2515964" y="749077"/>
                </a:lnTo>
                <a:lnTo>
                  <a:pt x="2408316" y="891877"/>
                </a:lnTo>
                <a:lnTo>
                  <a:pt x="2428343" y="952004"/>
                </a:lnTo>
                <a:lnTo>
                  <a:pt x="2438357" y="984572"/>
                </a:lnTo>
                <a:lnTo>
                  <a:pt x="2445868" y="1014636"/>
                </a:lnTo>
                <a:lnTo>
                  <a:pt x="2616102" y="1067246"/>
                </a:lnTo>
                <a:lnTo>
                  <a:pt x="2628619" y="1149920"/>
                </a:lnTo>
                <a:lnTo>
                  <a:pt x="2483419" y="1252637"/>
                </a:lnTo>
                <a:lnTo>
                  <a:pt x="2485923" y="1312763"/>
                </a:lnTo>
                <a:lnTo>
                  <a:pt x="2483419" y="1375395"/>
                </a:lnTo>
                <a:lnTo>
                  <a:pt x="2628619" y="1478111"/>
                </a:lnTo>
                <a:lnTo>
                  <a:pt x="2623612" y="1520701"/>
                </a:lnTo>
                <a:lnTo>
                  <a:pt x="2616102" y="1560785"/>
                </a:lnTo>
                <a:lnTo>
                  <a:pt x="2445868" y="1615901"/>
                </a:lnTo>
                <a:lnTo>
                  <a:pt x="2428343" y="1676028"/>
                </a:lnTo>
                <a:lnTo>
                  <a:pt x="2418330" y="1706091"/>
                </a:lnTo>
                <a:lnTo>
                  <a:pt x="2408316" y="1736154"/>
                </a:lnTo>
                <a:lnTo>
                  <a:pt x="2515964" y="1878955"/>
                </a:lnTo>
                <a:lnTo>
                  <a:pt x="2495937" y="1916534"/>
                </a:lnTo>
                <a:lnTo>
                  <a:pt x="2475909" y="1951608"/>
                </a:lnTo>
                <a:lnTo>
                  <a:pt x="2298164" y="1949102"/>
                </a:lnTo>
                <a:lnTo>
                  <a:pt x="2263116" y="2001713"/>
                </a:lnTo>
                <a:lnTo>
                  <a:pt x="2245592" y="2026766"/>
                </a:lnTo>
                <a:lnTo>
                  <a:pt x="2225564" y="2049313"/>
                </a:lnTo>
                <a:lnTo>
                  <a:pt x="2283144" y="2219672"/>
                </a:lnTo>
                <a:lnTo>
                  <a:pt x="2253102" y="2252240"/>
                </a:lnTo>
                <a:lnTo>
                  <a:pt x="2223061" y="2282304"/>
                </a:lnTo>
                <a:lnTo>
                  <a:pt x="2052827" y="2224682"/>
                </a:lnTo>
                <a:lnTo>
                  <a:pt x="2002758" y="2262261"/>
                </a:lnTo>
                <a:lnTo>
                  <a:pt x="1952689" y="2297335"/>
                </a:lnTo>
                <a:lnTo>
                  <a:pt x="1955192" y="2475210"/>
                </a:lnTo>
                <a:lnTo>
                  <a:pt x="1917640" y="2495252"/>
                </a:lnTo>
                <a:lnTo>
                  <a:pt x="1880089" y="2512789"/>
                </a:lnTo>
                <a:lnTo>
                  <a:pt x="1737392" y="2407567"/>
                </a:lnTo>
                <a:lnTo>
                  <a:pt x="1679813" y="2427609"/>
                </a:lnTo>
                <a:lnTo>
                  <a:pt x="1647268" y="2435125"/>
                </a:lnTo>
                <a:lnTo>
                  <a:pt x="1617227" y="2445146"/>
                </a:lnTo>
                <a:lnTo>
                  <a:pt x="1564654" y="2615505"/>
                </a:lnTo>
                <a:lnTo>
                  <a:pt x="1482041" y="2628031"/>
                </a:lnTo>
                <a:lnTo>
                  <a:pt x="1379399" y="2482725"/>
                </a:lnTo>
                <a:lnTo>
                  <a:pt x="1316813" y="2482725"/>
                </a:lnTo>
                <a:lnTo>
                  <a:pt x="1254227" y="2482725"/>
                </a:lnTo>
                <a:lnTo>
                  <a:pt x="1151586" y="2628031"/>
                </a:lnTo>
                <a:lnTo>
                  <a:pt x="1109027" y="2623021"/>
                </a:lnTo>
                <a:lnTo>
                  <a:pt x="1066469" y="2615505"/>
                </a:lnTo>
                <a:lnTo>
                  <a:pt x="1013896" y="2445146"/>
                </a:lnTo>
                <a:lnTo>
                  <a:pt x="953813" y="2427609"/>
                </a:lnTo>
                <a:lnTo>
                  <a:pt x="923772" y="2417588"/>
                </a:lnTo>
                <a:lnTo>
                  <a:pt x="896234" y="2407567"/>
                </a:lnTo>
                <a:lnTo>
                  <a:pt x="753538" y="2512789"/>
                </a:lnTo>
                <a:lnTo>
                  <a:pt x="715986" y="2495252"/>
                </a:lnTo>
                <a:lnTo>
                  <a:pt x="678434" y="2475210"/>
                </a:lnTo>
                <a:lnTo>
                  <a:pt x="680938" y="2297335"/>
                </a:lnTo>
                <a:lnTo>
                  <a:pt x="630869" y="2262261"/>
                </a:lnTo>
                <a:lnTo>
                  <a:pt x="605834" y="2242219"/>
                </a:lnTo>
                <a:lnTo>
                  <a:pt x="580800" y="2224682"/>
                </a:lnTo>
                <a:lnTo>
                  <a:pt x="410566" y="2282304"/>
                </a:lnTo>
                <a:lnTo>
                  <a:pt x="380524" y="2252240"/>
                </a:lnTo>
                <a:lnTo>
                  <a:pt x="350483" y="2219672"/>
                </a:lnTo>
                <a:lnTo>
                  <a:pt x="408062" y="2049313"/>
                </a:lnTo>
                <a:lnTo>
                  <a:pt x="370510" y="2001713"/>
                </a:lnTo>
                <a:lnTo>
                  <a:pt x="335462" y="1949102"/>
                </a:lnTo>
                <a:lnTo>
                  <a:pt x="157717" y="1951608"/>
                </a:lnTo>
                <a:lnTo>
                  <a:pt x="137690" y="1916534"/>
                </a:lnTo>
                <a:lnTo>
                  <a:pt x="117662" y="1878955"/>
                </a:lnTo>
                <a:lnTo>
                  <a:pt x="225310" y="1736154"/>
                </a:lnTo>
                <a:lnTo>
                  <a:pt x="205283" y="1676028"/>
                </a:lnTo>
                <a:lnTo>
                  <a:pt x="195269" y="1645964"/>
                </a:lnTo>
                <a:lnTo>
                  <a:pt x="187759" y="1615901"/>
                </a:lnTo>
                <a:lnTo>
                  <a:pt x="15021" y="1560785"/>
                </a:lnTo>
                <a:lnTo>
                  <a:pt x="0" y="1478111"/>
                </a:lnTo>
                <a:lnTo>
                  <a:pt x="150207" y="1375395"/>
                </a:lnTo>
                <a:lnTo>
                  <a:pt x="147703" y="1312763"/>
                </a:lnTo>
                <a:lnTo>
                  <a:pt x="150207" y="1252637"/>
                </a:lnTo>
                <a:lnTo>
                  <a:pt x="0" y="1149920"/>
                </a:lnTo>
                <a:lnTo>
                  <a:pt x="7510" y="1107331"/>
                </a:lnTo>
                <a:lnTo>
                  <a:pt x="15021" y="1067246"/>
                </a:lnTo>
                <a:lnTo>
                  <a:pt x="187759" y="1014636"/>
                </a:lnTo>
                <a:lnTo>
                  <a:pt x="205283" y="952004"/>
                </a:lnTo>
                <a:lnTo>
                  <a:pt x="215297" y="921941"/>
                </a:lnTo>
                <a:lnTo>
                  <a:pt x="225310" y="891877"/>
                </a:lnTo>
                <a:lnTo>
                  <a:pt x="117662" y="749077"/>
                </a:lnTo>
                <a:lnTo>
                  <a:pt x="137690" y="711498"/>
                </a:lnTo>
                <a:lnTo>
                  <a:pt x="157717" y="676424"/>
                </a:lnTo>
                <a:lnTo>
                  <a:pt x="335462" y="678929"/>
                </a:lnTo>
                <a:lnTo>
                  <a:pt x="370510" y="626318"/>
                </a:lnTo>
                <a:lnTo>
                  <a:pt x="388034" y="601266"/>
                </a:lnTo>
                <a:lnTo>
                  <a:pt x="408062" y="578718"/>
                </a:lnTo>
                <a:lnTo>
                  <a:pt x="350483" y="408360"/>
                </a:lnTo>
                <a:lnTo>
                  <a:pt x="380524" y="378296"/>
                </a:lnTo>
                <a:lnTo>
                  <a:pt x="410566" y="348233"/>
                </a:lnTo>
                <a:lnTo>
                  <a:pt x="580800" y="405854"/>
                </a:lnTo>
                <a:lnTo>
                  <a:pt x="630869" y="368275"/>
                </a:lnTo>
                <a:lnTo>
                  <a:pt x="680938" y="333201"/>
                </a:lnTo>
                <a:lnTo>
                  <a:pt x="678434" y="152822"/>
                </a:lnTo>
                <a:lnTo>
                  <a:pt x="715986" y="132780"/>
                </a:lnTo>
                <a:lnTo>
                  <a:pt x="753538" y="115243"/>
                </a:lnTo>
                <a:lnTo>
                  <a:pt x="896234" y="220464"/>
                </a:lnTo>
                <a:lnTo>
                  <a:pt x="953813" y="200422"/>
                </a:lnTo>
                <a:lnTo>
                  <a:pt x="983855" y="190401"/>
                </a:lnTo>
                <a:lnTo>
                  <a:pt x="1013896" y="182885"/>
                </a:lnTo>
                <a:lnTo>
                  <a:pt x="1066469" y="12526"/>
                </a:lnTo>
                <a:close/>
              </a:path>
            </a:pathLst>
          </a:custGeom>
          <a:solidFill>
            <a:schemeClr val="accent2"/>
          </a:solidFill>
          <a:ln w="3175" cap="flat" cmpd="sng" algn="ctr">
            <a:noFill/>
            <a:prstDash val="solid"/>
          </a:ln>
          <a:effectLst/>
        </p:spPr>
        <p:txBody>
          <a:bodyPr lIns="0" tIns="34272" rIns="0" bIns="34272" anchor="ctr"/>
          <a:lstStyle/>
          <a:p>
            <a:pPr algn="ctr" defTabSz="685165" eaLnBrk="1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defRPr/>
            </a:pPr>
            <a:endParaRPr lang="en-US" sz="2100" kern="0" dirty="0">
              <a:solidFill>
                <a:sysClr val="window" lastClr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8" name="Freeform 6">
            <a:extLst>
              <a:ext uri="{FF2B5EF4-FFF2-40B4-BE49-F238E27FC236}">
                <a16:creationId xmlns:a16="http://schemas.microsoft.com/office/drawing/2014/main" id="{38FE27DB-7DDC-40D3-B0B2-EE135FEDE273}"/>
              </a:ext>
            </a:extLst>
          </p:cNvPr>
          <p:cNvSpPr/>
          <p:nvPr/>
        </p:nvSpPr>
        <p:spPr bwMode="auto">
          <a:xfrm>
            <a:off x="4501293" y="3450481"/>
            <a:ext cx="1779851" cy="1779851"/>
          </a:xfrm>
          <a:custGeom>
            <a:avLst/>
            <a:gdLst/>
            <a:ahLst/>
            <a:cxnLst/>
            <a:rect l="l" t="t" r="r" b="b"/>
            <a:pathLst>
              <a:path w="1487948" h="1487615">
                <a:moveTo>
                  <a:pt x="743975" y="297790"/>
                </a:moveTo>
                <a:cubicBezTo>
                  <a:pt x="496116" y="297790"/>
                  <a:pt x="295186" y="497479"/>
                  <a:pt x="295186" y="743808"/>
                </a:cubicBezTo>
                <a:cubicBezTo>
                  <a:pt x="295186" y="990137"/>
                  <a:pt x="496116" y="1189826"/>
                  <a:pt x="743975" y="1189826"/>
                </a:cubicBezTo>
                <a:cubicBezTo>
                  <a:pt x="991834" y="1189826"/>
                  <a:pt x="1192764" y="990137"/>
                  <a:pt x="1192764" y="743808"/>
                </a:cubicBezTo>
                <a:cubicBezTo>
                  <a:pt x="1192764" y="497479"/>
                  <a:pt x="991834" y="297790"/>
                  <a:pt x="743975" y="297790"/>
                </a:cubicBezTo>
                <a:close/>
                <a:moveTo>
                  <a:pt x="693753" y="0"/>
                </a:moveTo>
                <a:lnTo>
                  <a:pt x="770837" y="149228"/>
                </a:lnTo>
                <a:lnTo>
                  <a:pt x="801203" y="151560"/>
                </a:lnTo>
                <a:lnTo>
                  <a:pt x="829233" y="153891"/>
                </a:lnTo>
                <a:lnTo>
                  <a:pt x="857264" y="158555"/>
                </a:lnTo>
                <a:lnTo>
                  <a:pt x="885294" y="163218"/>
                </a:lnTo>
                <a:lnTo>
                  <a:pt x="997416" y="41970"/>
                </a:lnTo>
                <a:lnTo>
                  <a:pt x="1018439" y="48965"/>
                </a:lnTo>
                <a:lnTo>
                  <a:pt x="1037126" y="58292"/>
                </a:lnTo>
                <a:lnTo>
                  <a:pt x="1076835" y="74614"/>
                </a:lnTo>
                <a:lnTo>
                  <a:pt x="1069828" y="240164"/>
                </a:lnTo>
                <a:lnTo>
                  <a:pt x="1093186" y="256485"/>
                </a:lnTo>
                <a:lnTo>
                  <a:pt x="1116545" y="272807"/>
                </a:lnTo>
                <a:lnTo>
                  <a:pt x="1139904" y="291461"/>
                </a:lnTo>
                <a:lnTo>
                  <a:pt x="1160927" y="312446"/>
                </a:lnTo>
                <a:lnTo>
                  <a:pt x="1312758" y="261149"/>
                </a:lnTo>
                <a:lnTo>
                  <a:pt x="1340789" y="298456"/>
                </a:lnTo>
                <a:lnTo>
                  <a:pt x="1352468" y="317109"/>
                </a:lnTo>
                <a:lnTo>
                  <a:pt x="1368819" y="335763"/>
                </a:lnTo>
                <a:lnTo>
                  <a:pt x="1280056" y="468669"/>
                </a:lnTo>
                <a:lnTo>
                  <a:pt x="1287064" y="480327"/>
                </a:lnTo>
                <a:lnTo>
                  <a:pt x="1294071" y="496649"/>
                </a:lnTo>
                <a:lnTo>
                  <a:pt x="1305750" y="522298"/>
                </a:lnTo>
                <a:lnTo>
                  <a:pt x="1315094" y="547946"/>
                </a:lnTo>
                <a:lnTo>
                  <a:pt x="1324437" y="575926"/>
                </a:lnTo>
                <a:lnTo>
                  <a:pt x="1476269" y="608570"/>
                </a:lnTo>
                <a:lnTo>
                  <a:pt x="1483276" y="652872"/>
                </a:lnTo>
                <a:lnTo>
                  <a:pt x="1487948" y="701837"/>
                </a:lnTo>
                <a:lnTo>
                  <a:pt x="1350132" y="774120"/>
                </a:lnTo>
                <a:lnTo>
                  <a:pt x="1347796" y="802100"/>
                </a:lnTo>
                <a:lnTo>
                  <a:pt x="1345460" y="830080"/>
                </a:lnTo>
                <a:lnTo>
                  <a:pt x="1340789" y="855729"/>
                </a:lnTo>
                <a:lnTo>
                  <a:pt x="1333781" y="886040"/>
                </a:lnTo>
                <a:lnTo>
                  <a:pt x="1448238" y="988635"/>
                </a:lnTo>
                <a:lnTo>
                  <a:pt x="1431887" y="1032937"/>
                </a:lnTo>
                <a:lnTo>
                  <a:pt x="1410865" y="1077239"/>
                </a:lnTo>
                <a:lnTo>
                  <a:pt x="1259033" y="1067912"/>
                </a:lnTo>
                <a:lnTo>
                  <a:pt x="1242682" y="1093560"/>
                </a:lnTo>
                <a:lnTo>
                  <a:pt x="1226331" y="1116877"/>
                </a:lnTo>
                <a:lnTo>
                  <a:pt x="1209980" y="1137862"/>
                </a:lnTo>
                <a:lnTo>
                  <a:pt x="1191293" y="1158848"/>
                </a:lnTo>
                <a:lnTo>
                  <a:pt x="1235674" y="1303412"/>
                </a:lnTo>
                <a:lnTo>
                  <a:pt x="1198301" y="1336056"/>
                </a:lnTo>
                <a:lnTo>
                  <a:pt x="1179614" y="1350046"/>
                </a:lnTo>
                <a:lnTo>
                  <a:pt x="1158591" y="1364036"/>
                </a:lnTo>
                <a:lnTo>
                  <a:pt x="1030118" y="1282427"/>
                </a:lnTo>
                <a:lnTo>
                  <a:pt x="1006759" y="1294085"/>
                </a:lnTo>
                <a:lnTo>
                  <a:pt x="981065" y="1305744"/>
                </a:lnTo>
                <a:lnTo>
                  <a:pt x="955370" y="1315071"/>
                </a:lnTo>
                <a:lnTo>
                  <a:pt x="927340" y="1324397"/>
                </a:lnTo>
                <a:lnTo>
                  <a:pt x="892302" y="1475957"/>
                </a:lnTo>
                <a:lnTo>
                  <a:pt x="845584" y="1482952"/>
                </a:lnTo>
                <a:lnTo>
                  <a:pt x="798867" y="1487615"/>
                </a:lnTo>
                <a:lnTo>
                  <a:pt x="728791" y="1350046"/>
                </a:lnTo>
                <a:lnTo>
                  <a:pt x="700761" y="1350046"/>
                </a:lnTo>
                <a:lnTo>
                  <a:pt x="672730" y="1345382"/>
                </a:lnTo>
                <a:lnTo>
                  <a:pt x="642364" y="1343051"/>
                </a:lnTo>
                <a:lnTo>
                  <a:pt x="616669" y="1336056"/>
                </a:lnTo>
                <a:lnTo>
                  <a:pt x="511555" y="1450308"/>
                </a:lnTo>
                <a:lnTo>
                  <a:pt x="488197" y="1443313"/>
                </a:lnTo>
                <a:lnTo>
                  <a:pt x="467174" y="1436318"/>
                </a:lnTo>
                <a:lnTo>
                  <a:pt x="422792" y="1417665"/>
                </a:lnTo>
                <a:lnTo>
                  <a:pt x="429800" y="1259110"/>
                </a:lnTo>
                <a:lnTo>
                  <a:pt x="406441" y="1242788"/>
                </a:lnTo>
                <a:lnTo>
                  <a:pt x="383083" y="1226467"/>
                </a:lnTo>
                <a:lnTo>
                  <a:pt x="362060" y="1210145"/>
                </a:lnTo>
                <a:lnTo>
                  <a:pt x="341037" y="1191491"/>
                </a:lnTo>
                <a:lnTo>
                  <a:pt x="184534" y="1238125"/>
                </a:lnTo>
                <a:lnTo>
                  <a:pt x="156503" y="1205481"/>
                </a:lnTo>
                <a:lnTo>
                  <a:pt x="130809" y="1170506"/>
                </a:lnTo>
                <a:lnTo>
                  <a:pt x="219572" y="1032937"/>
                </a:lnTo>
                <a:lnTo>
                  <a:pt x="207893" y="1007288"/>
                </a:lnTo>
                <a:lnTo>
                  <a:pt x="193877" y="981640"/>
                </a:lnTo>
                <a:lnTo>
                  <a:pt x="182198" y="955991"/>
                </a:lnTo>
                <a:lnTo>
                  <a:pt x="172854" y="928011"/>
                </a:lnTo>
                <a:lnTo>
                  <a:pt x="14015" y="893036"/>
                </a:lnTo>
                <a:lnTo>
                  <a:pt x="7008" y="848734"/>
                </a:lnTo>
                <a:lnTo>
                  <a:pt x="0" y="806763"/>
                </a:lnTo>
                <a:lnTo>
                  <a:pt x="147160" y="732149"/>
                </a:lnTo>
                <a:lnTo>
                  <a:pt x="149496" y="701837"/>
                </a:lnTo>
                <a:lnTo>
                  <a:pt x="151832" y="671525"/>
                </a:lnTo>
                <a:lnTo>
                  <a:pt x="156503" y="643545"/>
                </a:lnTo>
                <a:lnTo>
                  <a:pt x="161175" y="615565"/>
                </a:lnTo>
                <a:lnTo>
                  <a:pt x="39710" y="501312"/>
                </a:lnTo>
                <a:lnTo>
                  <a:pt x="53725" y="461674"/>
                </a:lnTo>
                <a:lnTo>
                  <a:pt x="70076" y="424367"/>
                </a:lnTo>
                <a:lnTo>
                  <a:pt x="238259" y="431362"/>
                </a:lnTo>
                <a:lnTo>
                  <a:pt x="254610" y="408045"/>
                </a:lnTo>
                <a:lnTo>
                  <a:pt x="273297" y="384728"/>
                </a:lnTo>
                <a:lnTo>
                  <a:pt x="289648" y="361411"/>
                </a:lnTo>
                <a:lnTo>
                  <a:pt x="310671" y="340426"/>
                </a:lnTo>
                <a:lnTo>
                  <a:pt x="259282" y="177208"/>
                </a:lnTo>
                <a:lnTo>
                  <a:pt x="289648" y="151560"/>
                </a:lnTo>
                <a:lnTo>
                  <a:pt x="322350" y="128243"/>
                </a:lnTo>
                <a:lnTo>
                  <a:pt x="467174" y="219179"/>
                </a:lnTo>
                <a:lnTo>
                  <a:pt x="492868" y="205188"/>
                </a:lnTo>
                <a:lnTo>
                  <a:pt x="518563" y="193530"/>
                </a:lnTo>
                <a:lnTo>
                  <a:pt x="546593" y="184203"/>
                </a:lnTo>
                <a:lnTo>
                  <a:pt x="574624" y="174876"/>
                </a:lnTo>
                <a:lnTo>
                  <a:pt x="609662" y="9327"/>
                </a:lnTo>
                <a:lnTo>
                  <a:pt x="630685" y="6995"/>
                </a:lnTo>
                <a:lnTo>
                  <a:pt x="651707" y="2332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txBody>
          <a:bodyPr lIns="0" tIns="34272" rIns="0" bIns="34272" anchor="ctr"/>
          <a:lstStyle/>
          <a:p>
            <a:pPr algn="ctr" defTabSz="685165" eaLnBrk="1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defRPr/>
            </a:pPr>
            <a:endParaRPr lang="en-US" sz="2100" kern="0" dirty="0">
              <a:solidFill>
                <a:srgbClr val="414455"/>
              </a:solidFill>
              <a:sym typeface="微软雅黑" panose="020B0503020204020204" pitchFamily="34" charset="-122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ED2EC0E1-E5D0-4354-AA7C-33D12B2D0001}"/>
              </a:ext>
            </a:extLst>
          </p:cNvPr>
          <p:cNvSpPr/>
          <p:nvPr/>
        </p:nvSpPr>
        <p:spPr bwMode="auto">
          <a:xfrm>
            <a:off x="1092980" y="3622329"/>
            <a:ext cx="1963974" cy="1963974"/>
          </a:xfrm>
          <a:custGeom>
            <a:avLst/>
            <a:gdLst/>
            <a:ahLst/>
            <a:cxnLst/>
            <a:rect l="l" t="t" r="r" b="b"/>
            <a:pathLst>
              <a:path w="2075647" h="2080525">
                <a:moveTo>
                  <a:pt x="1036488" y="349870"/>
                </a:moveTo>
                <a:cubicBezTo>
                  <a:pt x="655847" y="349870"/>
                  <a:pt x="347277" y="658371"/>
                  <a:pt x="347277" y="1038927"/>
                </a:cubicBezTo>
                <a:cubicBezTo>
                  <a:pt x="347277" y="1419483"/>
                  <a:pt x="655847" y="1727984"/>
                  <a:pt x="1036488" y="1727984"/>
                </a:cubicBezTo>
                <a:cubicBezTo>
                  <a:pt x="1417129" y="1727984"/>
                  <a:pt x="1725699" y="1419483"/>
                  <a:pt x="1725699" y="1038927"/>
                </a:cubicBezTo>
                <a:cubicBezTo>
                  <a:pt x="1725699" y="658371"/>
                  <a:pt x="1417129" y="349870"/>
                  <a:pt x="1036488" y="349870"/>
                </a:cubicBezTo>
                <a:close/>
                <a:moveTo>
                  <a:pt x="1096908" y="0"/>
                </a:moveTo>
                <a:lnTo>
                  <a:pt x="1138010" y="2569"/>
                </a:lnTo>
                <a:lnTo>
                  <a:pt x="1179112" y="7706"/>
                </a:lnTo>
                <a:lnTo>
                  <a:pt x="1230489" y="174661"/>
                </a:lnTo>
                <a:lnTo>
                  <a:pt x="1261315" y="182367"/>
                </a:lnTo>
                <a:lnTo>
                  <a:pt x="1292142" y="192641"/>
                </a:lnTo>
                <a:lnTo>
                  <a:pt x="1322968" y="200347"/>
                </a:lnTo>
                <a:lnTo>
                  <a:pt x="1353795" y="213190"/>
                </a:lnTo>
                <a:lnTo>
                  <a:pt x="1487376" y="100173"/>
                </a:lnTo>
                <a:lnTo>
                  <a:pt x="1523340" y="118153"/>
                </a:lnTo>
                <a:lnTo>
                  <a:pt x="1559304" y="138702"/>
                </a:lnTo>
                <a:lnTo>
                  <a:pt x="1538753" y="313363"/>
                </a:lnTo>
                <a:lnTo>
                  <a:pt x="1569580" y="333912"/>
                </a:lnTo>
                <a:lnTo>
                  <a:pt x="1595269" y="354460"/>
                </a:lnTo>
                <a:lnTo>
                  <a:pt x="1618388" y="375008"/>
                </a:lnTo>
                <a:lnTo>
                  <a:pt x="1644077" y="398125"/>
                </a:lnTo>
                <a:lnTo>
                  <a:pt x="1811054" y="344186"/>
                </a:lnTo>
                <a:lnTo>
                  <a:pt x="1836742" y="375008"/>
                </a:lnTo>
                <a:lnTo>
                  <a:pt x="1862431" y="405831"/>
                </a:lnTo>
                <a:lnTo>
                  <a:pt x="1777658" y="562512"/>
                </a:lnTo>
                <a:lnTo>
                  <a:pt x="1811054" y="619021"/>
                </a:lnTo>
                <a:lnTo>
                  <a:pt x="1823898" y="647275"/>
                </a:lnTo>
                <a:lnTo>
                  <a:pt x="1839311" y="678097"/>
                </a:lnTo>
                <a:lnTo>
                  <a:pt x="2019132" y="693508"/>
                </a:lnTo>
                <a:lnTo>
                  <a:pt x="2031976" y="732037"/>
                </a:lnTo>
                <a:lnTo>
                  <a:pt x="2042252" y="770565"/>
                </a:lnTo>
                <a:lnTo>
                  <a:pt x="1900964" y="881013"/>
                </a:lnTo>
                <a:lnTo>
                  <a:pt x="1906102" y="914404"/>
                </a:lnTo>
                <a:lnTo>
                  <a:pt x="1911240" y="945226"/>
                </a:lnTo>
                <a:lnTo>
                  <a:pt x="1913808" y="981186"/>
                </a:lnTo>
                <a:lnTo>
                  <a:pt x="1913808" y="1014577"/>
                </a:lnTo>
                <a:lnTo>
                  <a:pt x="2075647" y="1096771"/>
                </a:lnTo>
                <a:lnTo>
                  <a:pt x="2073078" y="1135299"/>
                </a:lnTo>
                <a:lnTo>
                  <a:pt x="2067941" y="1173827"/>
                </a:lnTo>
                <a:lnTo>
                  <a:pt x="1893257" y="1225198"/>
                </a:lnTo>
                <a:lnTo>
                  <a:pt x="1885551" y="1258589"/>
                </a:lnTo>
                <a:lnTo>
                  <a:pt x="1875275" y="1289412"/>
                </a:lnTo>
                <a:lnTo>
                  <a:pt x="1865000" y="1320235"/>
                </a:lnTo>
                <a:lnTo>
                  <a:pt x="1854724" y="1351057"/>
                </a:lnTo>
                <a:lnTo>
                  <a:pt x="1975461" y="1494896"/>
                </a:lnTo>
                <a:lnTo>
                  <a:pt x="1957479" y="1528287"/>
                </a:lnTo>
                <a:lnTo>
                  <a:pt x="1942066" y="1559110"/>
                </a:lnTo>
                <a:lnTo>
                  <a:pt x="1754538" y="1538561"/>
                </a:lnTo>
                <a:lnTo>
                  <a:pt x="1736556" y="1564247"/>
                </a:lnTo>
                <a:lnTo>
                  <a:pt x="1716005" y="1592501"/>
                </a:lnTo>
                <a:lnTo>
                  <a:pt x="1692886" y="1615618"/>
                </a:lnTo>
                <a:lnTo>
                  <a:pt x="1672335" y="1641303"/>
                </a:lnTo>
                <a:lnTo>
                  <a:pt x="1728850" y="1821102"/>
                </a:lnTo>
                <a:lnTo>
                  <a:pt x="1700592" y="1844219"/>
                </a:lnTo>
                <a:lnTo>
                  <a:pt x="1672335" y="1864767"/>
                </a:lnTo>
                <a:lnTo>
                  <a:pt x="1507927" y="1774868"/>
                </a:lnTo>
                <a:lnTo>
                  <a:pt x="1451412" y="1808259"/>
                </a:lnTo>
                <a:lnTo>
                  <a:pt x="1420585" y="1823670"/>
                </a:lnTo>
                <a:lnTo>
                  <a:pt x="1392328" y="1839081"/>
                </a:lnTo>
                <a:lnTo>
                  <a:pt x="1374346" y="2026586"/>
                </a:lnTo>
                <a:lnTo>
                  <a:pt x="1340950" y="2039428"/>
                </a:lnTo>
                <a:lnTo>
                  <a:pt x="1307555" y="2047134"/>
                </a:lnTo>
                <a:lnTo>
                  <a:pt x="1186818" y="1898158"/>
                </a:lnTo>
                <a:lnTo>
                  <a:pt x="1155992" y="1903295"/>
                </a:lnTo>
                <a:lnTo>
                  <a:pt x="1122596" y="1908432"/>
                </a:lnTo>
                <a:lnTo>
                  <a:pt x="1091770" y="1911001"/>
                </a:lnTo>
                <a:lnTo>
                  <a:pt x="1058375" y="1911001"/>
                </a:lnTo>
                <a:lnTo>
                  <a:pt x="971033" y="2080525"/>
                </a:lnTo>
                <a:lnTo>
                  <a:pt x="935069" y="2077957"/>
                </a:lnTo>
                <a:lnTo>
                  <a:pt x="901674" y="2072819"/>
                </a:lnTo>
                <a:lnTo>
                  <a:pt x="845158" y="1890452"/>
                </a:lnTo>
                <a:lnTo>
                  <a:pt x="814332" y="1882747"/>
                </a:lnTo>
                <a:lnTo>
                  <a:pt x="780937" y="1875041"/>
                </a:lnTo>
                <a:lnTo>
                  <a:pt x="750110" y="1864767"/>
                </a:lnTo>
                <a:lnTo>
                  <a:pt x="719284" y="1851924"/>
                </a:lnTo>
                <a:lnTo>
                  <a:pt x="577996" y="1975215"/>
                </a:lnTo>
                <a:lnTo>
                  <a:pt x="544601" y="1959803"/>
                </a:lnTo>
                <a:lnTo>
                  <a:pt x="511205" y="1939255"/>
                </a:lnTo>
                <a:lnTo>
                  <a:pt x="531756" y="1754319"/>
                </a:lnTo>
                <a:lnTo>
                  <a:pt x="506068" y="1733771"/>
                </a:lnTo>
                <a:lnTo>
                  <a:pt x="480379" y="1713223"/>
                </a:lnTo>
                <a:lnTo>
                  <a:pt x="454690" y="1690106"/>
                </a:lnTo>
                <a:lnTo>
                  <a:pt x="431570" y="1669557"/>
                </a:lnTo>
                <a:lnTo>
                  <a:pt x="254318" y="1726065"/>
                </a:lnTo>
                <a:lnTo>
                  <a:pt x="231198" y="1697811"/>
                </a:lnTo>
                <a:lnTo>
                  <a:pt x="208079" y="1666989"/>
                </a:lnTo>
                <a:lnTo>
                  <a:pt x="297989" y="1505170"/>
                </a:lnTo>
                <a:lnTo>
                  <a:pt x="264594" y="1446093"/>
                </a:lnTo>
                <a:lnTo>
                  <a:pt x="249181" y="1417839"/>
                </a:lnTo>
                <a:lnTo>
                  <a:pt x="236336" y="1387017"/>
                </a:lnTo>
                <a:lnTo>
                  <a:pt x="51378" y="1371606"/>
                </a:lnTo>
                <a:lnTo>
                  <a:pt x="41102" y="1338214"/>
                </a:lnTo>
                <a:lnTo>
                  <a:pt x="30827" y="1302255"/>
                </a:lnTo>
                <a:lnTo>
                  <a:pt x="172114" y="1184101"/>
                </a:lnTo>
                <a:lnTo>
                  <a:pt x="166977" y="1153279"/>
                </a:lnTo>
                <a:lnTo>
                  <a:pt x="164408" y="1119888"/>
                </a:lnTo>
                <a:lnTo>
                  <a:pt x="161839" y="1086497"/>
                </a:lnTo>
                <a:lnTo>
                  <a:pt x="159270" y="1053105"/>
                </a:lnTo>
                <a:lnTo>
                  <a:pt x="0" y="970912"/>
                </a:lnTo>
                <a:lnTo>
                  <a:pt x="2569" y="929815"/>
                </a:lnTo>
                <a:lnTo>
                  <a:pt x="7707" y="893855"/>
                </a:lnTo>
                <a:lnTo>
                  <a:pt x="179821" y="842484"/>
                </a:lnTo>
                <a:lnTo>
                  <a:pt x="187528" y="811662"/>
                </a:lnTo>
                <a:lnTo>
                  <a:pt x="200372" y="778271"/>
                </a:lnTo>
                <a:lnTo>
                  <a:pt x="210647" y="747448"/>
                </a:lnTo>
                <a:lnTo>
                  <a:pt x="220923" y="714057"/>
                </a:lnTo>
                <a:lnTo>
                  <a:pt x="105324" y="577924"/>
                </a:lnTo>
                <a:lnTo>
                  <a:pt x="123306" y="544533"/>
                </a:lnTo>
                <a:lnTo>
                  <a:pt x="141288" y="511141"/>
                </a:lnTo>
                <a:lnTo>
                  <a:pt x="321109" y="529121"/>
                </a:lnTo>
                <a:lnTo>
                  <a:pt x="339091" y="503436"/>
                </a:lnTo>
                <a:lnTo>
                  <a:pt x="359642" y="477750"/>
                </a:lnTo>
                <a:lnTo>
                  <a:pt x="380193" y="449496"/>
                </a:lnTo>
                <a:lnTo>
                  <a:pt x="403313" y="426379"/>
                </a:lnTo>
                <a:lnTo>
                  <a:pt x="349366" y="259424"/>
                </a:lnTo>
                <a:lnTo>
                  <a:pt x="380193" y="233738"/>
                </a:lnTo>
                <a:lnTo>
                  <a:pt x="411019" y="205484"/>
                </a:lnTo>
                <a:lnTo>
                  <a:pt x="567720" y="292815"/>
                </a:lnTo>
                <a:lnTo>
                  <a:pt x="624236" y="259424"/>
                </a:lnTo>
                <a:lnTo>
                  <a:pt x="655062" y="244012"/>
                </a:lnTo>
                <a:lnTo>
                  <a:pt x="683320" y="231170"/>
                </a:lnTo>
                <a:lnTo>
                  <a:pt x="698733" y="53940"/>
                </a:lnTo>
                <a:lnTo>
                  <a:pt x="737266" y="41097"/>
                </a:lnTo>
                <a:lnTo>
                  <a:pt x="775799" y="30823"/>
                </a:lnTo>
                <a:lnTo>
                  <a:pt x="886260" y="166956"/>
                </a:lnTo>
                <a:lnTo>
                  <a:pt x="919656" y="161819"/>
                </a:lnTo>
                <a:lnTo>
                  <a:pt x="953051" y="159250"/>
                </a:lnTo>
                <a:lnTo>
                  <a:pt x="983877" y="156682"/>
                </a:lnTo>
                <a:lnTo>
                  <a:pt x="1017273" y="15411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 cap="flat" cmpd="sng" algn="ctr">
            <a:noFill/>
            <a:prstDash val="solid"/>
          </a:ln>
          <a:effectLst/>
        </p:spPr>
        <p:txBody>
          <a:bodyPr lIns="0" tIns="34272" rIns="0" bIns="34272" anchor="ctr"/>
          <a:lstStyle/>
          <a:p>
            <a:pPr algn="ctr" defTabSz="685165" eaLnBrk="1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defRPr/>
            </a:pPr>
            <a:endParaRPr lang="en-US" sz="2100" kern="0" dirty="0">
              <a:solidFill>
                <a:sysClr val="window" lastClr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9FF26915-5DAC-4DF4-A987-8E61B44DA130}"/>
              </a:ext>
            </a:extLst>
          </p:cNvPr>
          <p:cNvSpPr/>
          <p:nvPr/>
        </p:nvSpPr>
        <p:spPr bwMode="auto">
          <a:xfrm>
            <a:off x="5935404" y="2294600"/>
            <a:ext cx="2150142" cy="2150143"/>
          </a:xfrm>
          <a:custGeom>
            <a:avLst/>
            <a:gdLst/>
            <a:ahLst/>
            <a:cxnLst/>
            <a:rect l="l" t="t" r="r" b="b"/>
            <a:pathLst>
              <a:path w="1487948" h="1487615">
                <a:moveTo>
                  <a:pt x="743975" y="297790"/>
                </a:moveTo>
                <a:cubicBezTo>
                  <a:pt x="496116" y="297790"/>
                  <a:pt x="295186" y="497479"/>
                  <a:pt x="295186" y="743808"/>
                </a:cubicBezTo>
                <a:cubicBezTo>
                  <a:pt x="295186" y="990137"/>
                  <a:pt x="496116" y="1189826"/>
                  <a:pt x="743975" y="1189826"/>
                </a:cubicBezTo>
                <a:cubicBezTo>
                  <a:pt x="991834" y="1189826"/>
                  <a:pt x="1192764" y="990137"/>
                  <a:pt x="1192764" y="743808"/>
                </a:cubicBezTo>
                <a:cubicBezTo>
                  <a:pt x="1192764" y="497479"/>
                  <a:pt x="991834" y="297790"/>
                  <a:pt x="743975" y="297790"/>
                </a:cubicBezTo>
                <a:close/>
                <a:moveTo>
                  <a:pt x="693753" y="0"/>
                </a:moveTo>
                <a:lnTo>
                  <a:pt x="770837" y="149228"/>
                </a:lnTo>
                <a:lnTo>
                  <a:pt x="801203" y="151560"/>
                </a:lnTo>
                <a:lnTo>
                  <a:pt x="829233" y="153891"/>
                </a:lnTo>
                <a:lnTo>
                  <a:pt x="857264" y="158555"/>
                </a:lnTo>
                <a:lnTo>
                  <a:pt x="885294" y="163218"/>
                </a:lnTo>
                <a:lnTo>
                  <a:pt x="997416" y="41970"/>
                </a:lnTo>
                <a:lnTo>
                  <a:pt x="1018439" y="48965"/>
                </a:lnTo>
                <a:lnTo>
                  <a:pt x="1037126" y="58292"/>
                </a:lnTo>
                <a:lnTo>
                  <a:pt x="1076835" y="74614"/>
                </a:lnTo>
                <a:lnTo>
                  <a:pt x="1069828" y="240164"/>
                </a:lnTo>
                <a:lnTo>
                  <a:pt x="1093186" y="256485"/>
                </a:lnTo>
                <a:lnTo>
                  <a:pt x="1116545" y="272807"/>
                </a:lnTo>
                <a:lnTo>
                  <a:pt x="1139904" y="291461"/>
                </a:lnTo>
                <a:lnTo>
                  <a:pt x="1160927" y="312446"/>
                </a:lnTo>
                <a:lnTo>
                  <a:pt x="1312758" y="261149"/>
                </a:lnTo>
                <a:lnTo>
                  <a:pt x="1340789" y="298456"/>
                </a:lnTo>
                <a:lnTo>
                  <a:pt x="1352468" y="317109"/>
                </a:lnTo>
                <a:lnTo>
                  <a:pt x="1368819" y="335763"/>
                </a:lnTo>
                <a:lnTo>
                  <a:pt x="1280056" y="468669"/>
                </a:lnTo>
                <a:lnTo>
                  <a:pt x="1287064" y="480327"/>
                </a:lnTo>
                <a:lnTo>
                  <a:pt x="1294071" y="496649"/>
                </a:lnTo>
                <a:lnTo>
                  <a:pt x="1305750" y="522298"/>
                </a:lnTo>
                <a:lnTo>
                  <a:pt x="1315094" y="547946"/>
                </a:lnTo>
                <a:lnTo>
                  <a:pt x="1324437" y="575926"/>
                </a:lnTo>
                <a:lnTo>
                  <a:pt x="1476269" y="608570"/>
                </a:lnTo>
                <a:lnTo>
                  <a:pt x="1483276" y="652872"/>
                </a:lnTo>
                <a:lnTo>
                  <a:pt x="1487948" y="701837"/>
                </a:lnTo>
                <a:lnTo>
                  <a:pt x="1350132" y="774120"/>
                </a:lnTo>
                <a:lnTo>
                  <a:pt x="1347796" y="802100"/>
                </a:lnTo>
                <a:lnTo>
                  <a:pt x="1345460" y="830080"/>
                </a:lnTo>
                <a:lnTo>
                  <a:pt x="1340789" y="855729"/>
                </a:lnTo>
                <a:lnTo>
                  <a:pt x="1333781" y="886040"/>
                </a:lnTo>
                <a:lnTo>
                  <a:pt x="1448238" y="988635"/>
                </a:lnTo>
                <a:lnTo>
                  <a:pt x="1431887" y="1032937"/>
                </a:lnTo>
                <a:lnTo>
                  <a:pt x="1410865" y="1077239"/>
                </a:lnTo>
                <a:lnTo>
                  <a:pt x="1259033" y="1067912"/>
                </a:lnTo>
                <a:lnTo>
                  <a:pt x="1242682" y="1093560"/>
                </a:lnTo>
                <a:lnTo>
                  <a:pt x="1226331" y="1116877"/>
                </a:lnTo>
                <a:lnTo>
                  <a:pt x="1209980" y="1137862"/>
                </a:lnTo>
                <a:lnTo>
                  <a:pt x="1191293" y="1158848"/>
                </a:lnTo>
                <a:lnTo>
                  <a:pt x="1235674" y="1303412"/>
                </a:lnTo>
                <a:lnTo>
                  <a:pt x="1198301" y="1336056"/>
                </a:lnTo>
                <a:lnTo>
                  <a:pt x="1179614" y="1350046"/>
                </a:lnTo>
                <a:lnTo>
                  <a:pt x="1158591" y="1364036"/>
                </a:lnTo>
                <a:lnTo>
                  <a:pt x="1030118" y="1282427"/>
                </a:lnTo>
                <a:lnTo>
                  <a:pt x="1006759" y="1294085"/>
                </a:lnTo>
                <a:lnTo>
                  <a:pt x="981065" y="1305744"/>
                </a:lnTo>
                <a:lnTo>
                  <a:pt x="955370" y="1315071"/>
                </a:lnTo>
                <a:lnTo>
                  <a:pt x="927340" y="1324397"/>
                </a:lnTo>
                <a:lnTo>
                  <a:pt x="892302" y="1475957"/>
                </a:lnTo>
                <a:lnTo>
                  <a:pt x="845584" y="1482952"/>
                </a:lnTo>
                <a:lnTo>
                  <a:pt x="798867" y="1487615"/>
                </a:lnTo>
                <a:lnTo>
                  <a:pt x="728791" y="1350046"/>
                </a:lnTo>
                <a:lnTo>
                  <a:pt x="700761" y="1350046"/>
                </a:lnTo>
                <a:lnTo>
                  <a:pt x="672730" y="1345382"/>
                </a:lnTo>
                <a:lnTo>
                  <a:pt x="642364" y="1343051"/>
                </a:lnTo>
                <a:lnTo>
                  <a:pt x="616669" y="1336056"/>
                </a:lnTo>
                <a:lnTo>
                  <a:pt x="511555" y="1450308"/>
                </a:lnTo>
                <a:lnTo>
                  <a:pt x="488197" y="1443313"/>
                </a:lnTo>
                <a:lnTo>
                  <a:pt x="467174" y="1436318"/>
                </a:lnTo>
                <a:lnTo>
                  <a:pt x="422792" y="1417665"/>
                </a:lnTo>
                <a:lnTo>
                  <a:pt x="429800" y="1259110"/>
                </a:lnTo>
                <a:lnTo>
                  <a:pt x="406441" y="1242788"/>
                </a:lnTo>
                <a:lnTo>
                  <a:pt x="383083" y="1226467"/>
                </a:lnTo>
                <a:lnTo>
                  <a:pt x="362060" y="1210145"/>
                </a:lnTo>
                <a:lnTo>
                  <a:pt x="341037" y="1191491"/>
                </a:lnTo>
                <a:lnTo>
                  <a:pt x="184534" y="1238125"/>
                </a:lnTo>
                <a:lnTo>
                  <a:pt x="156503" y="1205481"/>
                </a:lnTo>
                <a:lnTo>
                  <a:pt x="130809" y="1170506"/>
                </a:lnTo>
                <a:lnTo>
                  <a:pt x="219572" y="1032937"/>
                </a:lnTo>
                <a:lnTo>
                  <a:pt x="207893" y="1007288"/>
                </a:lnTo>
                <a:lnTo>
                  <a:pt x="193877" y="981640"/>
                </a:lnTo>
                <a:lnTo>
                  <a:pt x="182198" y="955991"/>
                </a:lnTo>
                <a:lnTo>
                  <a:pt x="172854" y="928011"/>
                </a:lnTo>
                <a:lnTo>
                  <a:pt x="14015" y="893036"/>
                </a:lnTo>
                <a:lnTo>
                  <a:pt x="7008" y="848734"/>
                </a:lnTo>
                <a:lnTo>
                  <a:pt x="0" y="806763"/>
                </a:lnTo>
                <a:lnTo>
                  <a:pt x="147160" y="732149"/>
                </a:lnTo>
                <a:lnTo>
                  <a:pt x="149496" y="701837"/>
                </a:lnTo>
                <a:lnTo>
                  <a:pt x="151832" y="671525"/>
                </a:lnTo>
                <a:lnTo>
                  <a:pt x="156503" y="643545"/>
                </a:lnTo>
                <a:lnTo>
                  <a:pt x="161175" y="615565"/>
                </a:lnTo>
                <a:lnTo>
                  <a:pt x="39710" y="501312"/>
                </a:lnTo>
                <a:lnTo>
                  <a:pt x="53725" y="461674"/>
                </a:lnTo>
                <a:lnTo>
                  <a:pt x="70076" y="424367"/>
                </a:lnTo>
                <a:lnTo>
                  <a:pt x="238259" y="431362"/>
                </a:lnTo>
                <a:lnTo>
                  <a:pt x="254610" y="408045"/>
                </a:lnTo>
                <a:lnTo>
                  <a:pt x="273297" y="384728"/>
                </a:lnTo>
                <a:lnTo>
                  <a:pt x="289648" y="361411"/>
                </a:lnTo>
                <a:lnTo>
                  <a:pt x="310671" y="340426"/>
                </a:lnTo>
                <a:lnTo>
                  <a:pt x="259282" y="177208"/>
                </a:lnTo>
                <a:lnTo>
                  <a:pt x="289648" y="151560"/>
                </a:lnTo>
                <a:lnTo>
                  <a:pt x="322350" y="128243"/>
                </a:lnTo>
                <a:lnTo>
                  <a:pt x="467174" y="219179"/>
                </a:lnTo>
                <a:lnTo>
                  <a:pt x="492868" y="205188"/>
                </a:lnTo>
                <a:lnTo>
                  <a:pt x="518563" y="193530"/>
                </a:lnTo>
                <a:lnTo>
                  <a:pt x="546593" y="184203"/>
                </a:lnTo>
                <a:lnTo>
                  <a:pt x="574624" y="174876"/>
                </a:lnTo>
                <a:lnTo>
                  <a:pt x="609662" y="9327"/>
                </a:lnTo>
                <a:lnTo>
                  <a:pt x="630685" y="6995"/>
                </a:lnTo>
                <a:lnTo>
                  <a:pt x="651707" y="2332"/>
                </a:lnTo>
                <a:close/>
              </a:path>
            </a:pathLst>
          </a:custGeom>
          <a:solidFill>
            <a:schemeClr val="bg2"/>
          </a:solidFill>
          <a:ln w="3175" cap="flat" cmpd="sng" algn="ctr">
            <a:noFill/>
            <a:prstDash val="solid"/>
          </a:ln>
          <a:effectLst/>
        </p:spPr>
        <p:txBody>
          <a:bodyPr lIns="0" tIns="34272" rIns="0" bIns="34272" anchor="ctr"/>
          <a:lstStyle/>
          <a:p>
            <a:pPr algn="ctr" defTabSz="685165" eaLnBrk="1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defRPr/>
            </a:pPr>
            <a:endParaRPr lang="en-US" sz="2100" kern="0" dirty="0">
              <a:solidFill>
                <a:sysClr val="window" lastClr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0505D48-A753-47D0-9B97-78D5903F5737}"/>
              </a:ext>
            </a:extLst>
          </p:cNvPr>
          <p:cNvSpPr/>
          <p:nvPr/>
        </p:nvSpPr>
        <p:spPr>
          <a:xfrm>
            <a:off x="4223064" y="1271697"/>
            <a:ext cx="3711093" cy="4480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7" tIns="34284" rIns="68567" bIns="34284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点击添加小标题</a:t>
            </a:r>
          </a:p>
        </p:txBody>
      </p:sp>
    </p:spTree>
    <p:extLst>
      <p:ext uri="{BB962C8B-B14F-4D97-AF65-F5344CB8AC3E}">
        <p14:creationId xmlns:p14="http://schemas.microsoft.com/office/powerpoint/2010/main" val="126650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 animBg="1"/>
      <p:bldP spid="8" grpId="0" animBg="1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3">
            <a:extLst>
              <a:ext uri="{FF2B5EF4-FFF2-40B4-BE49-F238E27FC236}">
                <a16:creationId xmlns:a16="http://schemas.microsoft.com/office/drawing/2014/main" id="{459F8968-BD7A-4CBC-82F2-D0F0C3622E0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597493" y="3206952"/>
            <a:ext cx="1639167" cy="1910924"/>
          </a:xfrm>
          <a:custGeom>
            <a:avLst/>
            <a:gdLst>
              <a:gd name="T0" fmla="*/ 197321588 w 933"/>
              <a:gd name="T1" fmla="*/ 1478292284 h 1182"/>
              <a:gd name="T2" fmla="*/ 214043186 w 933"/>
              <a:gd name="T3" fmla="*/ 481436134 h 1182"/>
              <a:gd name="T4" fmla="*/ 441463911 w 933"/>
              <a:gd name="T5" fmla="*/ 297357472 h 1182"/>
              <a:gd name="T6" fmla="*/ 1203992601 w 933"/>
              <a:gd name="T7" fmla="*/ 286030305 h 1182"/>
              <a:gd name="T8" fmla="*/ 1203992601 w 933"/>
              <a:gd name="T9" fmla="*/ 453116432 h 1182"/>
              <a:gd name="T10" fmla="*/ 1560173901 w 933"/>
              <a:gd name="T11" fmla="*/ 216646498 h 1182"/>
              <a:gd name="T12" fmla="*/ 1190615063 w 933"/>
              <a:gd name="T13" fmla="*/ 0 h 1182"/>
              <a:gd name="T14" fmla="*/ 1193959124 w 933"/>
              <a:gd name="T15" fmla="*/ 130271346 h 1182"/>
              <a:gd name="T16" fmla="*/ 391297822 w 933"/>
              <a:gd name="T17" fmla="*/ 133103435 h 1182"/>
              <a:gd name="T18" fmla="*/ 0 w 933"/>
              <a:gd name="T19" fmla="*/ 421964640 h 1182"/>
              <a:gd name="T20" fmla="*/ 0 w 933"/>
              <a:gd name="T21" fmla="*/ 1498116908 h 1182"/>
              <a:gd name="T22" fmla="*/ 197321588 w 933"/>
              <a:gd name="T23" fmla="*/ 1478292284 h 1182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sym typeface="微软雅黑" panose="020B0503020204020204" pitchFamily="34" charset="-122"/>
            </a:endParaRPr>
          </a:p>
        </p:txBody>
      </p:sp>
      <p:sp>
        <p:nvSpPr>
          <p:cNvPr id="3" name="箭头2">
            <a:extLst>
              <a:ext uri="{FF2B5EF4-FFF2-40B4-BE49-F238E27FC236}">
                <a16:creationId xmlns:a16="http://schemas.microsoft.com/office/drawing/2014/main" id="{2BA0C2B7-A31B-4979-9C79-0B54B2F36E14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027774" y="2500601"/>
            <a:ext cx="485279" cy="1949746"/>
          </a:xfrm>
          <a:custGeom>
            <a:avLst/>
            <a:gdLst>
              <a:gd name="T0" fmla="*/ 234108409 w 142"/>
              <a:gd name="T1" fmla="*/ 5645360 h 604"/>
              <a:gd name="T2" fmla="*/ 284725832 w 142"/>
              <a:gd name="T3" fmla="*/ 2147483646 h 604"/>
              <a:gd name="T4" fmla="*/ 0 w 142"/>
              <a:gd name="T5" fmla="*/ 2147483646 h 604"/>
              <a:gd name="T6" fmla="*/ 455561834 w 142"/>
              <a:gd name="T7" fmla="*/ 2147483646 h 604"/>
              <a:gd name="T8" fmla="*/ 898468683 w 142"/>
              <a:gd name="T9" fmla="*/ 2147483646 h 604"/>
              <a:gd name="T10" fmla="*/ 632724070 w 142"/>
              <a:gd name="T11" fmla="*/ 2147483646 h 604"/>
              <a:gd name="T12" fmla="*/ 626397836 w 142"/>
              <a:gd name="T13" fmla="*/ 0 h 604"/>
              <a:gd name="T14" fmla="*/ 234108409 w 142"/>
              <a:gd name="T15" fmla="*/ 5645360 h 6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sym typeface="微软雅黑" panose="020B0503020204020204" pitchFamily="34" charset="-122"/>
            </a:endParaRPr>
          </a:p>
        </p:txBody>
      </p:sp>
      <p:sp>
        <p:nvSpPr>
          <p:cNvPr id="4" name="箭头1">
            <a:extLst>
              <a:ext uri="{FF2B5EF4-FFF2-40B4-BE49-F238E27FC236}">
                <a16:creationId xmlns:a16="http://schemas.microsoft.com/office/drawing/2014/main" id="{AB63EF03-7206-46CD-BC7E-9BC3EAFEBA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708" y="1736016"/>
            <a:ext cx="1639167" cy="1910924"/>
          </a:xfrm>
          <a:custGeom>
            <a:avLst/>
            <a:gdLst>
              <a:gd name="T0" fmla="*/ 197321588 w 933"/>
              <a:gd name="T1" fmla="*/ 1478292284 h 1182"/>
              <a:gd name="T2" fmla="*/ 214043186 w 933"/>
              <a:gd name="T3" fmla="*/ 481436134 h 1182"/>
              <a:gd name="T4" fmla="*/ 441463911 w 933"/>
              <a:gd name="T5" fmla="*/ 297357472 h 1182"/>
              <a:gd name="T6" fmla="*/ 1203992601 w 933"/>
              <a:gd name="T7" fmla="*/ 286030305 h 1182"/>
              <a:gd name="T8" fmla="*/ 1203992601 w 933"/>
              <a:gd name="T9" fmla="*/ 453116432 h 1182"/>
              <a:gd name="T10" fmla="*/ 1560173901 w 933"/>
              <a:gd name="T11" fmla="*/ 216646498 h 1182"/>
              <a:gd name="T12" fmla="*/ 1190615063 w 933"/>
              <a:gd name="T13" fmla="*/ 0 h 1182"/>
              <a:gd name="T14" fmla="*/ 1193959124 w 933"/>
              <a:gd name="T15" fmla="*/ 130271346 h 1182"/>
              <a:gd name="T16" fmla="*/ 391297822 w 933"/>
              <a:gd name="T17" fmla="*/ 133103435 h 1182"/>
              <a:gd name="T18" fmla="*/ 0 w 933"/>
              <a:gd name="T19" fmla="*/ 421964640 h 1182"/>
              <a:gd name="T20" fmla="*/ 0 w 933"/>
              <a:gd name="T21" fmla="*/ 1498116908 h 1182"/>
              <a:gd name="T22" fmla="*/ 197321588 w 933"/>
              <a:gd name="T23" fmla="*/ 1478292284 h 1182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sym typeface="微软雅黑" panose="020B0503020204020204" pitchFamily="34" charset="-122"/>
            </a:endParaRPr>
          </a:p>
        </p:txBody>
      </p:sp>
      <p:sp>
        <p:nvSpPr>
          <p:cNvPr id="5" name="文本1">
            <a:extLst>
              <a:ext uri="{FF2B5EF4-FFF2-40B4-BE49-F238E27FC236}">
                <a16:creationId xmlns:a16="http://schemas.microsoft.com/office/drawing/2014/main" id="{0BDB6B48-0BD9-4FC5-B8E1-5D9E2F5B1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1476" y="1276617"/>
            <a:ext cx="4578884" cy="1274669"/>
          </a:xfrm>
          <a:prstGeom prst="roundRect">
            <a:avLst>
              <a:gd name="adj" fmla="val 11505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lIns="68543" tIns="34272" rIns="68543" bIns="34272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bg1"/>
                </a:solidFill>
                <a:sym typeface="微软雅黑" panose="020B0503020204020204" pitchFamily="34" charset="-122"/>
              </a:rPr>
              <a:t>您的内容打在这里，或者通过复制您的文本后，在此框中选择粘贴，并选择只保留文字。您的内容打在这里，</a:t>
            </a:r>
            <a:endParaRPr lang="en-US" altLang="zh-CN" sz="1200"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sp>
        <p:nvSpPr>
          <p:cNvPr id="6" name="标题1">
            <a:extLst>
              <a:ext uri="{FF2B5EF4-FFF2-40B4-BE49-F238E27FC236}">
                <a16:creationId xmlns:a16="http://schemas.microsoft.com/office/drawing/2014/main" id="{71B3CD2D-A99B-4A1A-80ED-B7F3BE232849}"/>
              </a:ext>
            </a:extLst>
          </p:cNvPr>
          <p:cNvSpPr>
            <a:spLocks noChangeArrowheads="1"/>
          </p:cNvSpPr>
          <p:nvPr/>
        </p:nvSpPr>
        <p:spPr bwMode="gray">
          <a:xfrm>
            <a:off x="3338558" y="1275606"/>
            <a:ext cx="2708246" cy="1275068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/>
        </p:spPr>
        <p:txBody>
          <a:bodyPr lIns="68543" tIns="34272" rIns="68543" bIns="34272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zh-CN" altLang="en-US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点击添加文本</a:t>
            </a:r>
            <a:endParaRPr lang="zh-CN" altLang="zh-CN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2">
            <a:extLst>
              <a:ext uri="{FF2B5EF4-FFF2-40B4-BE49-F238E27FC236}">
                <a16:creationId xmlns:a16="http://schemas.microsoft.com/office/drawing/2014/main" id="{B8562BFF-324E-4ED7-BE16-FF94D7B916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1476" y="2835983"/>
            <a:ext cx="4578884" cy="1177612"/>
          </a:xfrm>
          <a:prstGeom prst="roundRect">
            <a:avLst>
              <a:gd name="adj" fmla="val 11505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lIns="68543" tIns="34272" rIns="68543" bIns="34272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200" dirty="0">
              <a:solidFill>
                <a:schemeClr val="bg1"/>
              </a:solidFill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bg1"/>
                </a:solidFill>
                <a:sym typeface="微软雅黑" panose="020B0503020204020204" pitchFamily="34" charset="-122"/>
              </a:rPr>
              <a:t>您的内容打在这里，或者通过复制您的文本后，在此框中选择粘贴，并选择只保留文字。您的内容打在这里，</a:t>
            </a:r>
            <a:endParaRPr lang="en-US" altLang="zh-CN" sz="1200"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sp>
        <p:nvSpPr>
          <p:cNvPr id="8" name="标题2">
            <a:extLst>
              <a:ext uri="{FF2B5EF4-FFF2-40B4-BE49-F238E27FC236}">
                <a16:creationId xmlns:a16="http://schemas.microsoft.com/office/drawing/2014/main" id="{17054777-3DFC-43DD-9809-2A51FAA41E13}"/>
              </a:ext>
            </a:extLst>
          </p:cNvPr>
          <p:cNvSpPr>
            <a:spLocks noChangeArrowheads="1"/>
          </p:cNvSpPr>
          <p:nvPr/>
        </p:nvSpPr>
        <p:spPr bwMode="gray">
          <a:xfrm>
            <a:off x="3351494" y="2837025"/>
            <a:ext cx="2695311" cy="1177237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/>
        </p:spPr>
        <p:txBody>
          <a:bodyPr lIns="68543" tIns="34272" rIns="68543" bIns="34272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zh-CN" altLang="en-US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点击添加文本</a:t>
            </a:r>
            <a:endParaRPr lang="zh-CN" altLang="zh-CN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3">
            <a:extLst>
              <a:ext uri="{FF2B5EF4-FFF2-40B4-BE49-F238E27FC236}">
                <a16:creationId xmlns:a16="http://schemas.microsoft.com/office/drawing/2014/main" id="{5C8A2BFE-2276-4D70-9738-75210DC62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1476" y="4315547"/>
            <a:ext cx="4583198" cy="1263884"/>
          </a:xfrm>
          <a:prstGeom prst="roundRect">
            <a:avLst>
              <a:gd name="adj" fmla="val 11505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lIns="68543" tIns="34272" rIns="68543" bIns="34272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bg1"/>
                </a:solidFill>
                <a:sym typeface="微软雅黑" panose="020B0503020204020204" pitchFamily="34" charset="-122"/>
              </a:rPr>
              <a:t>您的内容打在这里，或者通过复制您的文本后，在此框中选择粘贴，并选择只保留文字。您的内容打在这里，</a:t>
            </a:r>
            <a:endParaRPr lang="en-US" altLang="zh-CN" sz="1200"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sp>
        <p:nvSpPr>
          <p:cNvPr id="10" name="标题3">
            <a:extLst>
              <a:ext uri="{FF2B5EF4-FFF2-40B4-BE49-F238E27FC236}">
                <a16:creationId xmlns:a16="http://schemas.microsoft.com/office/drawing/2014/main" id="{EF201CA2-2AD3-4BEF-9E29-3A98403A34D6}"/>
              </a:ext>
            </a:extLst>
          </p:cNvPr>
          <p:cNvSpPr>
            <a:spLocks noChangeArrowheads="1"/>
          </p:cNvSpPr>
          <p:nvPr/>
        </p:nvSpPr>
        <p:spPr bwMode="gray">
          <a:xfrm>
            <a:off x="3332091" y="4305213"/>
            <a:ext cx="2714713" cy="1275780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/>
        </p:spPr>
        <p:txBody>
          <a:bodyPr lIns="68543" tIns="34272" rIns="68543" bIns="34272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zh-CN" altLang="en-US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点击添加文本</a:t>
            </a:r>
            <a:endParaRPr lang="zh-CN" altLang="zh-CN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Oval 19">
            <a:extLst>
              <a:ext uri="{FF2B5EF4-FFF2-40B4-BE49-F238E27FC236}">
                <a16:creationId xmlns:a16="http://schemas.microsoft.com/office/drawing/2014/main" id="{E5D80444-965E-4870-8C1E-D7B61E9361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449" y="2693634"/>
            <a:ext cx="1466623" cy="1466623"/>
          </a:xfrm>
          <a:prstGeom prst="roundRect">
            <a:avLst/>
          </a:prstGeom>
          <a:solidFill>
            <a:schemeClr val="accent2"/>
          </a:solidFill>
          <a:ln w="3175" cap="flat" cmpd="sng" algn="ctr">
            <a:noFill/>
            <a:prstDash val="solid"/>
          </a:ln>
          <a:effectLst/>
        </p:spPr>
        <p:txBody>
          <a:bodyPr lIns="94450" tIns="34272" rIns="94450" bIns="134928" anchor="ctr"/>
          <a:lstStyle/>
          <a:p>
            <a:pPr algn="ct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kern="0" dirty="0">
                <a:solidFill>
                  <a:srgbClr val="F9F9F9"/>
                </a:solidFill>
                <a:sym typeface="微软雅黑" panose="020B0503020204020204" pitchFamily="34" charset="-122"/>
              </a:rPr>
              <a:t>添加</a:t>
            </a:r>
            <a:endParaRPr lang="en-US" altLang="zh-CN" sz="2000" b="1" kern="0" dirty="0">
              <a:solidFill>
                <a:srgbClr val="F9F9F9"/>
              </a:solidFill>
              <a:sym typeface="微软雅黑" panose="020B0503020204020204" pitchFamily="34" charset="-122"/>
            </a:endParaRPr>
          </a:p>
          <a:p>
            <a:pPr algn="ct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kern="0" dirty="0">
                <a:solidFill>
                  <a:srgbClr val="F9F9F9"/>
                </a:solidFill>
                <a:sym typeface="微软雅黑" panose="020B0503020204020204" pitchFamily="34" charset="-122"/>
              </a:rPr>
              <a:t>内容</a:t>
            </a:r>
          </a:p>
        </p:txBody>
      </p:sp>
    </p:spTree>
    <p:extLst>
      <p:ext uri="{BB962C8B-B14F-4D97-AF65-F5344CB8AC3E}">
        <p14:creationId xmlns:p14="http://schemas.microsoft.com/office/powerpoint/2010/main" val="28036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ïṣļïde">
            <a:extLst>
              <a:ext uri="{FF2B5EF4-FFF2-40B4-BE49-F238E27FC236}">
                <a16:creationId xmlns:a16="http://schemas.microsoft.com/office/drawing/2014/main" id="{C396ACFB-B4E9-434E-A551-2A459351DD05}"/>
              </a:ext>
            </a:extLst>
          </p:cNvPr>
          <p:cNvSpPr/>
          <p:nvPr/>
        </p:nvSpPr>
        <p:spPr bwMode="auto">
          <a:xfrm>
            <a:off x="669925" y="1807914"/>
            <a:ext cx="2977803" cy="1747787"/>
          </a:xfrm>
          <a:prstGeom prst="rect">
            <a:avLst/>
          </a:prstGeom>
          <a:blipFill>
            <a:blip r:embed="rId3"/>
            <a:stretch>
              <a:fillRect t="-6818" b="-6721"/>
            </a:stretch>
          </a:blipFill>
          <a:ln w="635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" name="iS1iḋé">
            <a:extLst>
              <a:ext uri="{FF2B5EF4-FFF2-40B4-BE49-F238E27FC236}">
                <a16:creationId xmlns:a16="http://schemas.microsoft.com/office/drawing/2014/main" id="{B6D27B0B-E716-49EF-B615-2B44F5EF3446}"/>
              </a:ext>
            </a:extLst>
          </p:cNvPr>
          <p:cNvSpPr/>
          <p:nvPr/>
        </p:nvSpPr>
        <p:spPr bwMode="auto">
          <a:xfrm>
            <a:off x="913569" y="2191245"/>
            <a:ext cx="1072286" cy="1072286"/>
          </a:xfrm>
          <a:prstGeom prst="ellipse">
            <a:avLst/>
          </a:prstGeom>
          <a:solidFill>
            <a:schemeClr val="tx1">
              <a:alpha val="89000"/>
            </a:schemeClr>
          </a:solidFill>
          <a:ln w="635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400"/>
            <a:r>
              <a:rPr lang="zh-CN" altLang="en-US" sz="1400"/>
              <a:t>关键词</a:t>
            </a:r>
            <a:endParaRPr lang="zh-CN" altLang="en-US" sz="1400" dirty="0"/>
          </a:p>
        </p:txBody>
      </p:sp>
      <p:grpSp>
        <p:nvGrpSpPr>
          <p:cNvPr id="6" name="í$ḻiḋê">
            <a:extLst>
              <a:ext uri="{FF2B5EF4-FFF2-40B4-BE49-F238E27FC236}">
                <a16:creationId xmlns:a16="http://schemas.microsoft.com/office/drawing/2014/main" id="{38C182D2-E5ED-48C6-BB60-621147F5316D}"/>
              </a:ext>
            </a:extLst>
          </p:cNvPr>
          <p:cNvGrpSpPr/>
          <p:nvPr/>
        </p:nvGrpSpPr>
        <p:grpSpPr>
          <a:xfrm>
            <a:off x="3963647" y="1776690"/>
            <a:ext cx="3564543" cy="1550059"/>
            <a:chOff x="651104" y="731346"/>
            <a:chExt cx="3356665" cy="1550059"/>
          </a:xfrm>
        </p:grpSpPr>
        <p:sp>
          <p:nvSpPr>
            <p:cNvPr id="22" name="iSḷïďè">
              <a:extLst>
                <a:ext uri="{FF2B5EF4-FFF2-40B4-BE49-F238E27FC236}">
                  <a16:creationId xmlns:a16="http://schemas.microsoft.com/office/drawing/2014/main" id="{066A4EF2-5EF1-443E-80BD-56DF15F46EE3}"/>
                </a:ext>
              </a:extLst>
            </p:cNvPr>
            <p:cNvSpPr txBox="1"/>
            <p:nvPr/>
          </p:nvSpPr>
          <p:spPr>
            <a:xfrm>
              <a:off x="651104" y="731346"/>
              <a:ext cx="3356664" cy="728231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>
                  <a:solidFill>
                    <a:srgbClr val="333639"/>
                  </a:solidFill>
                </a:rPr>
                <a:t>此部分内容作为文字排版占位显示（建议使用主题字体）</a:t>
              </a:r>
            </a:p>
          </p:txBody>
        </p:sp>
        <p:sp>
          <p:nvSpPr>
            <p:cNvPr id="23" name="îṣḷiďe">
              <a:extLst>
                <a:ext uri="{FF2B5EF4-FFF2-40B4-BE49-F238E27FC236}">
                  <a16:creationId xmlns:a16="http://schemas.microsoft.com/office/drawing/2014/main" id="{884CF363-B2BE-4C06-84A1-A293F4E14178}"/>
                </a:ext>
              </a:extLst>
            </p:cNvPr>
            <p:cNvSpPr/>
            <p:nvPr/>
          </p:nvSpPr>
          <p:spPr>
            <a:xfrm>
              <a:off x="651105" y="1583408"/>
              <a:ext cx="3356664" cy="697997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r>
                <a:rPr lang="zh-CN" altLang="en-US" sz="1200" dirty="0"/>
                <a:t>通常规则为在</a:t>
              </a:r>
              <a:r>
                <a:rPr lang="en-US" altLang="zh-CN" sz="1200" dirty="0"/>
                <a:t>PPT</a:t>
              </a:r>
              <a:r>
                <a:rPr lang="zh-CN" altLang="en-US" sz="1200" dirty="0"/>
                <a:t>文档下中英文各使用一种字体以保持全文档统一</a:t>
              </a:r>
            </a:p>
          </p:txBody>
        </p:sp>
      </p:grpSp>
      <p:grpSp>
        <p:nvGrpSpPr>
          <p:cNvPr id="7" name="iṥ1íḓé">
            <a:extLst>
              <a:ext uri="{FF2B5EF4-FFF2-40B4-BE49-F238E27FC236}">
                <a16:creationId xmlns:a16="http://schemas.microsoft.com/office/drawing/2014/main" id="{7B715D23-50B6-4101-8613-568D4FAF9FBF}"/>
              </a:ext>
            </a:extLst>
          </p:cNvPr>
          <p:cNvGrpSpPr/>
          <p:nvPr/>
        </p:nvGrpSpPr>
        <p:grpSpPr>
          <a:xfrm>
            <a:off x="4043625" y="4043647"/>
            <a:ext cx="2412416" cy="827412"/>
            <a:chOff x="8172534" y="1948892"/>
            <a:chExt cx="2412416" cy="827412"/>
          </a:xfrm>
        </p:grpSpPr>
        <p:sp>
          <p:nvSpPr>
            <p:cNvPr id="20" name="íṡ1ïḑè">
              <a:extLst>
                <a:ext uri="{FF2B5EF4-FFF2-40B4-BE49-F238E27FC236}">
                  <a16:creationId xmlns:a16="http://schemas.microsoft.com/office/drawing/2014/main" id="{D76EB393-D05C-43C8-A881-9F6A8B1365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88358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rmAutofit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000">
                  <a:solidFill>
                    <a:sysClr val="windowText" lastClr="000000"/>
                  </a:solidFill>
                </a:rPr>
                <a:t>此部分内容作为文字排版占位显示</a:t>
              </a:r>
              <a:br>
                <a:rPr lang="zh-CN" altLang="en-US" sz="1000">
                  <a:solidFill>
                    <a:sysClr val="windowText" lastClr="000000"/>
                  </a:solidFill>
                </a:rPr>
              </a:br>
              <a:r>
                <a:rPr lang="zh-CN" altLang="en-US" sz="1000">
                  <a:solidFill>
                    <a:sysClr val="windowText" lastClr="000000"/>
                  </a:solidFill>
                </a:rPr>
                <a:t> （建议使用主题字体）</a:t>
              </a:r>
              <a:endParaRPr lang="zh-CN" altLang="en-US" sz="1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îṣ1íďé">
              <a:extLst>
                <a:ext uri="{FF2B5EF4-FFF2-40B4-BE49-F238E27FC236}">
                  <a16:creationId xmlns:a16="http://schemas.microsoft.com/office/drawing/2014/main" id="{D74BE501-62F1-49B8-8468-0929ACB0223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948892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rmAutofit/>
            </a:bodyPr>
            <a:lstStyle/>
            <a:p>
              <a:pPr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1800" b="1">
                  <a:solidFill>
                    <a:sysClr val="windowText" lastClr="000000"/>
                  </a:solidFill>
                </a:rPr>
                <a:t>标题文本预设</a:t>
              </a:r>
              <a:endParaRPr lang="zh-CN" altLang="en-US" sz="18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8" name="iSḻïḋe">
            <a:extLst>
              <a:ext uri="{FF2B5EF4-FFF2-40B4-BE49-F238E27FC236}">
                <a16:creationId xmlns:a16="http://schemas.microsoft.com/office/drawing/2014/main" id="{7C315644-E215-4ED8-B78B-27AA430F1EF3}"/>
              </a:ext>
            </a:extLst>
          </p:cNvPr>
          <p:cNvGrpSpPr/>
          <p:nvPr/>
        </p:nvGrpSpPr>
        <p:grpSpPr>
          <a:xfrm>
            <a:off x="6548229" y="4043647"/>
            <a:ext cx="2412416" cy="827412"/>
            <a:chOff x="8172534" y="1948892"/>
            <a:chExt cx="2412416" cy="827412"/>
          </a:xfrm>
        </p:grpSpPr>
        <p:sp>
          <p:nvSpPr>
            <p:cNvPr id="18" name="iṣḷíḓé">
              <a:extLst>
                <a:ext uri="{FF2B5EF4-FFF2-40B4-BE49-F238E27FC236}">
                  <a16:creationId xmlns:a16="http://schemas.microsoft.com/office/drawing/2014/main" id="{54E0D3B9-921F-4BC9-A516-7505EA556F9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88358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rmAutofit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000"/>
                <a:t>此部分内容作为文字排版占位显示</a:t>
              </a:r>
              <a:br>
                <a:rPr lang="zh-CN" altLang="en-US" sz="1000"/>
              </a:br>
              <a:r>
                <a:rPr lang="zh-CN" altLang="en-US" sz="1000"/>
                <a:t> （建议使用主题字体）</a:t>
              </a:r>
              <a:endParaRPr lang="zh-CN" altLang="en-US" sz="1000" dirty="0"/>
            </a:p>
          </p:txBody>
        </p:sp>
        <p:sp>
          <p:nvSpPr>
            <p:cNvPr id="19" name="ïş1ïḋé">
              <a:extLst>
                <a:ext uri="{FF2B5EF4-FFF2-40B4-BE49-F238E27FC236}">
                  <a16:creationId xmlns:a16="http://schemas.microsoft.com/office/drawing/2014/main" id="{CBB0CD56-A374-4813-8A2D-42F9A762DAC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948892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rm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/>
                <a:t>标题文本预设</a:t>
              </a:r>
              <a:endParaRPr lang="zh-CN" altLang="en-US" dirty="0"/>
            </a:p>
          </p:txBody>
        </p:sp>
      </p:grpSp>
      <p:grpSp>
        <p:nvGrpSpPr>
          <p:cNvPr id="9" name="ïṧḻiḋè">
            <a:extLst>
              <a:ext uri="{FF2B5EF4-FFF2-40B4-BE49-F238E27FC236}">
                <a16:creationId xmlns:a16="http://schemas.microsoft.com/office/drawing/2014/main" id="{98D35766-9634-45DD-B93C-C212DEEB348B}"/>
              </a:ext>
            </a:extLst>
          </p:cNvPr>
          <p:cNvGrpSpPr/>
          <p:nvPr/>
        </p:nvGrpSpPr>
        <p:grpSpPr>
          <a:xfrm>
            <a:off x="9052832" y="4043647"/>
            <a:ext cx="2412416" cy="827412"/>
            <a:chOff x="8172534" y="1948892"/>
            <a:chExt cx="2412416" cy="827412"/>
          </a:xfrm>
        </p:grpSpPr>
        <p:sp>
          <p:nvSpPr>
            <p:cNvPr id="16" name="iS1îḑe">
              <a:extLst>
                <a:ext uri="{FF2B5EF4-FFF2-40B4-BE49-F238E27FC236}">
                  <a16:creationId xmlns:a16="http://schemas.microsoft.com/office/drawing/2014/main" id="{BB405AA0-DCCC-4816-B88B-DA3CF46C34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88358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rmAutofit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000">
                  <a:solidFill>
                    <a:sysClr val="windowText" lastClr="000000"/>
                  </a:solidFill>
                </a:rPr>
                <a:t>此部分内容作为文字排版占位显示</a:t>
              </a:r>
              <a:br>
                <a:rPr lang="zh-CN" altLang="en-US" sz="1000">
                  <a:solidFill>
                    <a:sysClr val="windowText" lastClr="000000"/>
                  </a:solidFill>
                </a:rPr>
              </a:br>
              <a:r>
                <a:rPr lang="zh-CN" altLang="en-US" sz="1000">
                  <a:solidFill>
                    <a:sysClr val="windowText" lastClr="000000"/>
                  </a:solidFill>
                </a:rPr>
                <a:t> （建议使用主题字体）</a:t>
              </a:r>
              <a:endParaRPr lang="zh-CN" altLang="en-US" sz="1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iṧḷíḑé">
              <a:extLst>
                <a:ext uri="{FF2B5EF4-FFF2-40B4-BE49-F238E27FC236}">
                  <a16:creationId xmlns:a16="http://schemas.microsoft.com/office/drawing/2014/main" id="{80D72705-4351-41CC-A9F3-50BDC402C73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948892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rmAutofit/>
            </a:bodyPr>
            <a:lstStyle/>
            <a:p>
              <a:pPr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1800" b="1">
                  <a:solidFill>
                    <a:sysClr val="windowText" lastClr="000000"/>
                  </a:solidFill>
                </a:rPr>
                <a:t>标题文本预设</a:t>
              </a:r>
              <a:endParaRPr lang="zh-CN" altLang="en-US" sz="1800" b="1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C1712C02-8AA2-4BD1-A1A7-ACA53816F0F1}"/>
              </a:ext>
            </a:extLst>
          </p:cNvPr>
          <p:cNvCxnSpPr/>
          <p:nvPr/>
        </p:nvCxnSpPr>
        <p:spPr>
          <a:xfrm>
            <a:off x="6312024" y="3611599"/>
            <a:ext cx="0" cy="1872208"/>
          </a:xfrm>
          <a:prstGeom prst="line">
            <a:avLst/>
          </a:prstGeom>
          <a:ln w="3175" cap="rnd">
            <a:solidFill>
              <a:schemeClr val="tx1">
                <a:lumMod val="20000"/>
                <a:lumOff val="8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1515118B-FF9F-4B25-9747-82ECB2D86F37}"/>
              </a:ext>
            </a:extLst>
          </p:cNvPr>
          <p:cNvCxnSpPr/>
          <p:nvPr/>
        </p:nvCxnSpPr>
        <p:spPr>
          <a:xfrm>
            <a:off x="8832304" y="3611599"/>
            <a:ext cx="0" cy="1872208"/>
          </a:xfrm>
          <a:prstGeom prst="line">
            <a:avLst/>
          </a:prstGeom>
          <a:ln w="3175" cap="rnd">
            <a:solidFill>
              <a:schemeClr val="tx1">
                <a:lumMod val="20000"/>
                <a:lumOff val="8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A9D55EE0-72C6-4523-9FDB-2224A63CF348}"/>
              </a:ext>
            </a:extLst>
          </p:cNvPr>
          <p:cNvCxnSpPr/>
          <p:nvPr/>
        </p:nvCxnSpPr>
        <p:spPr>
          <a:xfrm>
            <a:off x="3647728" y="1595375"/>
            <a:ext cx="0" cy="3888432"/>
          </a:xfrm>
          <a:prstGeom prst="line">
            <a:avLst/>
          </a:prstGeom>
          <a:ln w="3175" cap="rnd">
            <a:solidFill>
              <a:schemeClr val="tx1">
                <a:lumMod val="20000"/>
                <a:lumOff val="8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íślíḋé">
            <a:extLst>
              <a:ext uri="{FF2B5EF4-FFF2-40B4-BE49-F238E27FC236}">
                <a16:creationId xmlns:a16="http://schemas.microsoft.com/office/drawing/2014/main" id="{7B715D23-50B6-4101-8613-568D4FAF9FBF}"/>
              </a:ext>
            </a:extLst>
          </p:cNvPr>
          <p:cNvGrpSpPr/>
          <p:nvPr/>
        </p:nvGrpSpPr>
        <p:grpSpPr>
          <a:xfrm>
            <a:off x="913569" y="4043647"/>
            <a:ext cx="2412416" cy="827412"/>
            <a:chOff x="8172534" y="1948892"/>
            <a:chExt cx="2412416" cy="827412"/>
          </a:xfrm>
        </p:grpSpPr>
        <p:sp>
          <p:nvSpPr>
            <p:cNvPr id="14" name="iśľîḑé">
              <a:extLst>
                <a:ext uri="{FF2B5EF4-FFF2-40B4-BE49-F238E27FC236}">
                  <a16:creationId xmlns:a16="http://schemas.microsoft.com/office/drawing/2014/main" id="{D76EB393-D05C-43C8-A881-9F6A8B1365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88358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rmAutofit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000" dirty="0">
                  <a:solidFill>
                    <a:sysClr val="windowText" lastClr="000000"/>
                  </a:solidFill>
                </a:rPr>
                <a:t>此部分内容作为文字排版占位显示</a:t>
              </a:r>
              <a:br>
                <a:rPr lang="zh-CN" altLang="en-US" sz="1000" dirty="0">
                  <a:solidFill>
                    <a:sysClr val="windowText" lastClr="000000"/>
                  </a:solidFill>
                </a:rPr>
              </a:br>
              <a:r>
                <a:rPr lang="zh-CN" altLang="en-US" sz="1000" dirty="0">
                  <a:solidFill>
                    <a:sysClr val="windowText" lastClr="000000"/>
                  </a:solidFill>
                </a:rPr>
                <a:t> （建议使用主题字体）</a:t>
              </a:r>
            </a:p>
          </p:txBody>
        </p:sp>
        <p:sp>
          <p:nvSpPr>
            <p:cNvPr id="15" name="îṣliḓè">
              <a:extLst>
                <a:ext uri="{FF2B5EF4-FFF2-40B4-BE49-F238E27FC236}">
                  <a16:creationId xmlns:a16="http://schemas.microsoft.com/office/drawing/2014/main" id="{D74BE501-62F1-49B8-8468-0929ACB0223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948892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rmAutofit/>
            </a:bodyPr>
            <a:lstStyle/>
            <a:p>
              <a:pPr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1800" b="1">
                  <a:solidFill>
                    <a:sysClr val="windowText" lastClr="000000"/>
                  </a:solidFill>
                </a:rPr>
                <a:t>标题文本预设</a:t>
              </a:r>
              <a:endParaRPr lang="zh-CN" altLang="en-US" sz="1800" b="1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9628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5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2672326" y="3953442"/>
            <a:ext cx="1980356" cy="322730"/>
          </a:xfrm>
          <a:prstGeom prst="roundRect">
            <a:avLst/>
          </a:prstGeom>
          <a:solidFill>
            <a:srgbClr val="C01F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" name="组 2"/>
          <p:cNvGrpSpPr/>
          <p:nvPr/>
        </p:nvGrpSpPr>
        <p:grpSpPr>
          <a:xfrm>
            <a:off x="7678270" y="1922928"/>
            <a:ext cx="2756647" cy="4935072"/>
            <a:chOff x="7678270" y="1922928"/>
            <a:chExt cx="2756647" cy="4935072"/>
          </a:xfrm>
        </p:grpSpPr>
        <p:sp>
          <p:nvSpPr>
            <p:cNvPr id="4" name="三角形 4"/>
            <p:cNvSpPr/>
            <p:nvPr/>
          </p:nvSpPr>
          <p:spPr>
            <a:xfrm>
              <a:off x="7678270" y="1922928"/>
              <a:ext cx="2756647" cy="4935072"/>
            </a:xfrm>
            <a:custGeom>
              <a:avLst/>
              <a:gdLst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35072 h 4935072"/>
                <a:gd name="connsiteX1" fmla="*/ 1378324 w 2756647"/>
                <a:gd name="connsiteY1" fmla="*/ 0 h 4935072"/>
                <a:gd name="connsiteX2" fmla="*/ 2756647 w 2756647"/>
                <a:gd name="connsiteY2" fmla="*/ 4935072 h 4935072"/>
                <a:gd name="connsiteX3" fmla="*/ 0 w 2756647"/>
                <a:gd name="connsiteY3" fmla="*/ 4935072 h 4935072"/>
                <a:gd name="connsiteX0" fmla="*/ 0 w 2756647"/>
                <a:gd name="connsiteY0" fmla="*/ 4935072 h 4935072"/>
                <a:gd name="connsiteX1" fmla="*/ 1378324 w 2756647"/>
                <a:gd name="connsiteY1" fmla="*/ 0 h 4935072"/>
                <a:gd name="connsiteX2" fmla="*/ 2756647 w 2756647"/>
                <a:gd name="connsiteY2" fmla="*/ 4935072 h 4935072"/>
                <a:gd name="connsiteX3" fmla="*/ 0 w 2756647"/>
                <a:gd name="connsiteY3" fmla="*/ 4935072 h 4935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6647" h="4935072">
                  <a:moveTo>
                    <a:pt x="0" y="4935072"/>
                  </a:moveTo>
                  <a:cubicBezTo>
                    <a:pt x="809064" y="3939989"/>
                    <a:pt x="1887071" y="2770093"/>
                    <a:pt x="1378324" y="0"/>
                  </a:cubicBezTo>
                  <a:cubicBezTo>
                    <a:pt x="1918447" y="1129553"/>
                    <a:pt x="2539253" y="2003613"/>
                    <a:pt x="2756647" y="4935072"/>
                  </a:cubicBezTo>
                  <a:lnTo>
                    <a:pt x="0" y="4935072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三角形 4"/>
            <p:cNvSpPr/>
            <p:nvPr/>
          </p:nvSpPr>
          <p:spPr>
            <a:xfrm>
              <a:off x="9413381" y="4840941"/>
              <a:ext cx="1021536" cy="2017059"/>
            </a:xfrm>
            <a:custGeom>
              <a:avLst/>
              <a:gdLst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21624 h 4921624"/>
                <a:gd name="connsiteX1" fmla="*/ 1378324 w 2756647"/>
                <a:gd name="connsiteY1" fmla="*/ 0 h 4921624"/>
                <a:gd name="connsiteX2" fmla="*/ 2756647 w 2756647"/>
                <a:gd name="connsiteY2" fmla="*/ 4921624 h 4921624"/>
                <a:gd name="connsiteX3" fmla="*/ 0 w 2756647"/>
                <a:gd name="connsiteY3" fmla="*/ 4921624 h 4921624"/>
                <a:gd name="connsiteX0" fmla="*/ 0 w 2756647"/>
                <a:gd name="connsiteY0" fmla="*/ 4935072 h 4935072"/>
                <a:gd name="connsiteX1" fmla="*/ 1378324 w 2756647"/>
                <a:gd name="connsiteY1" fmla="*/ 0 h 4935072"/>
                <a:gd name="connsiteX2" fmla="*/ 2756647 w 2756647"/>
                <a:gd name="connsiteY2" fmla="*/ 4935072 h 4935072"/>
                <a:gd name="connsiteX3" fmla="*/ 0 w 2756647"/>
                <a:gd name="connsiteY3" fmla="*/ 4935072 h 4935072"/>
                <a:gd name="connsiteX0" fmla="*/ 0 w 2756647"/>
                <a:gd name="connsiteY0" fmla="*/ 4935072 h 4935072"/>
                <a:gd name="connsiteX1" fmla="*/ 1378324 w 2756647"/>
                <a:gd name="connsiteY1" fmla="*/ 0 h 4935072"/>
                <a:gd name="connsiteX2" fmla="*/ 2756647 w 2756647"/>
                <a:gd name="connsiteY2" fmla="*/ 4935072 h 4935072"/>
                <a:gd name="connsiteX3" fmla="*/ 0 w 2756647"/>
                <a:gd name="connsiteY3" fmla="*/ 4935072 h 4935072"/>
                <a:gd name="connsiteX0" fmla="*/ 0 w 2756647"/>
                <a:gd name="connsiteY0" fmla="*/ 4898785 h 4898785"/>
                <a:gd name="connsiteX1" fmla="*/ 1922631 w 2756647"/>
                <a:gd name="connsiteY1" fmla="*/ 0 h 4898785"/>
                <a:gd name="connsiteX2" fmla="*/ 2756647 w 2756647"/>
                <a:gd name="connsiteY2" fmla="*/ 4898785 h 4898785"/>
                <a:gd name="connsiteX3" fmla="*/ 0 w 2756647"/>
                <a:gd name="connsiteY3" fmla="*/ 4898785 h 4898785"/>
                <a:gd name="connsiteX0" fmla="*/ 0 w 2756647"/>
                <a:gd name="connsiteY0" fmla="*/ 4898785 h 4898785"/>
                <a:gd name="connsiteX1" fmla="*/ 1922631 w 2756647"/>
                <a:gd name="connsiteY1" fmla="*/ 0 h 4898785"/>
                <a:gd name="connsiteX2" fmla="*/ 2756647 w 2756647"/>
                <a:gd name="connsiteY2" fmla="*/ 4898785 h 4898785"/>
                <a:gd name="connsiteX3" fmla="*/ 0 w 2756647"/>
                <a:gd name="connsiteY3" fmla="*/ 4898785 h 4898785"/>
                <a:gd name="connsiteX0" fmla="*/ 0 w 2756647"/>
                <a:gd name="connsiteY0" fmla="*/ 4898785 h 4898785"/>
                <a:gd name="connsiteX1" fmla="*/ 1922631 w 2756647"/>
                <a:gd name="connsiteY1" fmla="*/ 0 h 4898785"/>
                <a:gd name="connsiteX2" fmla="*/ 2756647 w 2756647"/>
                <a:gd name="connsiteY2" fmla="*/ 4898785 h 4898785"/>
                <a:gd name="connsiteX3" fmla="*/ 0 w 2756647"/>
                <a:gd name="connsiteY3" fmla="*/ 4898785 h 4898785"/>
                <a:gd name="connsiteX0" fmla="*/ 0 w 2756647"/>
                <a:gd name="connsiteY0" fmla="*/ 5443095 h 5443095"/>
                <a:gd name="connsiteX1" fmla="*/ 1704908 w 2756647"/>
                <a:gd name="connsiteY1" fmla="*/ 0 h 5443095"/>
                <a:gd name="connsiteX2" fmla="*/ 2756647 w 2756647"/>
                <a:gd name="connsiteY2" fmla="*/ 5443095 h 5443095"/>
                <a:gd name="connsiteX3" fmla="*/ 0 w 2756647"/>
                <a:gd name="connsiteY3" fmla="*/ 5443095 h 544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6647" h="5443095">
                  <a:moveTo>
                    <a:pt x="0" y="5443095"/>
                  </a:moveTo>
                  <a:cubicBezTo>
                    <a:pt x="809063" y="4085141"/>
                    <a:pt x="1524195" y="2189496"/>
                    <a:pt x="1704908" y="0"/>
                  </a:cubicBezTo>
                  <a:cubicBezTo>
                    <a:pt x="2245031" y="1129553"/>
                    <a:pt x="2539253" y="2511636"/>
                    <a:pt x="2756647" y="5443095"/>
                  </a:cubicBezTo>
                  <a:lnTo>
                    <a:pt x="0" y="5443095"/>
                  </a:lnTo>
                  <a:close/>
                </a:path>
              </a:pathLst>
            </a:custGeom>
            <a:solidFill>
              <a:srgbClr val="C01F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6" name="三角形 4"/>
          <p:cNvSpPr/>
          <p:nvPr/>
        </p:nvSpPr>
        <p:spPr>
          <a:xfrm>
            <a:off x="10730753" y="4840941"/>
            <a:ext cx="300317" cy="2017059"/>
          </a:xfrm>
          <a:custGeom>
            <a:avLst/>
            <a:gdLst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35072 h 4935072"/>
              <a:gd name="connsiteX1" fmla="*/ 1378324 w 2756647"/>
              <a:gd name="connsiteY1" fmla="*/ 0 h 4935072"/>
              <a:gd name="connsiteX2" fmla="*/ 2756647 w 2756647"/>
              <a:gd name="connsiteY2" fmla="*/ 4935072 h 4935072"/>
              <a:gd name="connsiteX3" fmla="*/ 0 w 2756647"/>
              <a:gd name="connsiteY3" fmla="*/ 4935072 h 4935072"/>
              <a:gd name="connsiteX0" fmla="*/ 0 w 2756647"/>
              <a:gd name="connsiteY0" fmla="*/ 4935072 h 4935072"/>
              <a:gd name="connsiteX1" fmla="*/ 1378324 w 2756647"/>
              <a:gd name="connsiteY1" fmla="*/ 0 h 4935072"/>
              <a:gd name="connsiteX2" fmla="*/ 2756647 w 2756647"/>
              <a:gd name="connsiteY2" fmla="*/ 4935072 h 4935072"/>
              <a:gd name="connsiteX3" fmla="*/ 0 w 2756647"/>
              <a:gd name="connsiteY3" fmla="*/ 4935072 h 4935072"/>
              <a:gd name="connsiteX0" fmla="*/ 0 w 2756647"/>
              <a:gd name="connsiteY0" fmla="*/ 4898785 h 4898785"/>
              <a:gd name="connsiteX1" fmla="*/ 1922631 w 2756647"/>
              <a:gd name="connsiteY1" fmla="*/ 0 h 4898785"/>
              <a:gd name="connsiteX2" fmla="*/ 2756647 w 2756647"/>
              <a:gd name="connsiteY2" fmla="*/ 4898785 h 4898785"/>
              <a:gd name="connsiteX3" fmla="*/ 0 w 2756647"/>
              <a:gd name="connsiteY3" fmla="*/ 4898785 h 4898785"/>
              <a:gd name="connsiteX0" fmla="*/ 0 w 2756647"/>
              <a:gd name="connsiteY0" fmla="*/ 4898785 h 4898785"/>
              <a:gd name="connsiteX1" fmla="*/ 1922631 w 2756647"/>
              <a:gd name="connsiteY1" fmla="*/ 0 h 4898785"/>
              <a:gd name="connsiteX2" fmla="*/ 2756647 w 2756647"/>
              <a:gd name="connsiteY2" fmla="*/ 4898785 h 4898785"/>
              <a:gd name="connsiteX3" fmla="*/ 0 w 2756647"/>
              <a:gd name="connsiteY3" fmla="*/ 4898785 h 4898785"/>
              <a:gd name="connsiteX0" fmla="*/ 0 w 2756647"/>
              <a:gd name="connsiteY0" fmla="*/ 4898785 h 4898785"/>
              <a:gd name="connsiteX1" fmla="*/ 1922631 w 2756647"/>
              <a:gd name="connsiteY1" fmla="*/ 0 h 4898785"/>
              <a:gd name="connsiteX2" fmla="*/ 2756647 w 2756647"/>
              <a:gd name="connsiteY2" fmla="*/ 4898785 h 4898785"/>
              <a:gd name="connsiteX3" fmla="*/ 0 w 2756647"/>
              <a:gd name="connsiteY3" fmla="*/ 4898785 h 4898785"/>
              <a:gd name="connsiteX0" fmla="*/ 0 w 2756647"/>
              <a:gd name="connsiteY0" fmla="*/ 5443095 h 5443095"/>
              <a:gd name="connsiteX1" fmla="*/ 1704908 w 2756647"/>
              <a:gd name="connsiteY1" fmla="*/ 0 h 5443095"/>
              <a:gd name="connsiteX2" fmla="*/ 2756647 w 2756647"/>
              <a:gd name="connsiteY2" fmla="*/ 5443095 h 5443095"/>
              <a:gd name="connsiteX3" fmla="*/ 0 w 2756647"/>
              <a:gd name="connsiteY3" fmla="*/ 5443095 h 5443095"/>
              <a:gd name="connsiteX0" fmla="*/ 0 w 3358096"/>
              <a:gd name="connsiteY0" fmla="*/ 5443095 h 5443095"/>
              <a:gd name="connsiteX1" fmla="*/ 1704908 w 3358096"/>
              <a:gd name="connsiteY1" fmla="*/ 0 h 5443095"/>
              <a:gd name="connsiteX2" fmla="*/ 3358096 w 3358096"/>
              <a:gd name="connsiteY2" fmla="*/ 5443095 h 5443095"/>
              <a:gd name="connsiteX3" fmla="*/ 0 w 3358096"/>
              <a:gd name="connsiteY3" fmla="*/ 5443095 h 5443095"/>
              <a:gd name="connsiteX0" fmla="*/ 0 w 3358096"/>
              <a:gd name="connsiteY0" fmla="*/ 5443095 h 5443095"/>
              <a:gd name="connsiteX1" fmla="*/ 1704908 w 3358096"/>
              <a:gd name="connsiteY1" fmla="*/ 0 h 5443095"/>
              <a:gd name="connsiteX2" fmla="*/ 3358096 w 3358096"/>
              <a:gd name="connsiteY2" fmla="*/ 5443095 h 5443095"/>
              <a:gd name="connsiteX3" fmla="*/ 0 w 3358096"/>
              <a:gd name="connsiteY3" fmla="*/ 5443095 h 5443095"/>
              <a:gd name="connsiteX0" fmla="*/ 0 w 3358096"/>
              <a:gd name="connsiteY0" fmla="*/ 5443095 h 5443095"/>
              <a:gd name="connsiteX1" fmla="*/ 1704908 w 3358096"/>
              <a:gd name="connsiteY1" fmla="*/ 0 h 5443095"/>
              <a:gd name="connsiteX2" fmla="*/ 3358096 w 3358096"/>
              <a:gd name="connsiteY2" fmla="*/ 5443095 h 5443095"/>
              <a:gd name="connsiteX3" fmla="*/ 0 w 3358096"/>
              <a:gd name="connsiteY3" fmla="*/ 5443095 h 544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58096" h="5443095">
                <a:moveTo>
                  <a:pt x="0" y="5443095"/>
                </a:moveTo>
                <a:cubicBezTo>
                  <a:pt x="1260160" y="4484302"/>
                  <a:pt x="2426369" y="2516080"/>
                  <a:pt x="1704908" y="0"/>
                </a:cubicBezTo>
                <a:cubicBezTo>
                  <a:pt x="2245031" y="1129553"/>
                  <a:pt x="3140702" y="2511636"/>
                  <a:pt x="3358096" y="5443095"/>
                </a:cubicBezTo>
                <a:lnTo>
                  <a:pt x="0" y="5443095"/>
                </a:lnTo>
                <a:close/>
              </a:path>
            </a:pathLst>
          </a:custGeom>
          <a:solidFill>
            <a:srgbClr val="4644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三角形 4"/>
          <p:cNvSpPr/>
          <p:nvPr/>
        </p:nvSpPr>
        <p:spPr>
          <a:xfrm flipV="1">
            <a:off x="8606558" y="-26894"/>
            <a:ext cx="2060650" cy="5378823"/>
          </a:xfrm>
          <a:custGeom>
            <a:avLst/>
            <a:gdLst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21624 h 4921624"/>
              <a:gd name="connsiteX1" fmla="*/ 1378324 w 2756647"/>
              <a:gd name="connsiteY1" fmla="*/ 0 h 4921624"/>
              <a:gd name="connsiteX2" fmla="*/ 2756647 w 2756647"/>
              <a:gd name="connsiteY2" fmla="*/ 4921624 h 4921624"/>
              <a:gd name="connsiteX3" fmla="*/ 0 w 2756647"/>
              <a:gd name="connsiteY3" fmla="*/ 4921624 h 4921624"/>
              <a:gd name="connsiteX0" fmla="*/ 0 w 2756647"/>
              <a:gd name="connsiteY0" fmla="*/ 4935072 h 4935072"/>
              <a:gd name="connsiteX1" fmla="*/ 1378324 w 2756647"/>
              <a:gd name="connsiteY1" fmla="*/ 0 h 4935072"/>
              <a:gd name="connsiteX2" fmla="*/ 2756647 w 2756647"/>
              <a:gd name="connsiteY2" fmla="*/ 4935072 h 4935072"/>
              <a:gd name="connsiteX3" fmla="*/ 0 w 2756647"/>
              <a:gd name="connsiteY3" fmla="*/ 4935072 h 4935072"/>
              <a:gd name="connsiteX0" fmla="*/ 0 w 2756647"/>
              <a:gd name="connsiteY0" fmla="*/ 4935072 h 4935072"/>
              <a:gd name="connsiteX1" fmla="*/ 1378324 w 2756647"/>
              <a:gd name="connsiteY1" fmla="*/ 0 h 4935072"/>
              <a:gd name="connsiteX2" fmla="*/ 2756647 w 2756647"/>
              <a:gd name="connsiteY2" fmla="*/ 4935072 h 4935072"/>
              <a:gd name="connsiteX3" fmla="*/ 0 w 2756647"/>
              <a:gd name="connsiteY3" fmla="*/ 4935072 h 4935072"/>
              <a:gd name="connsiteX0" fmla="*/ 0 w 2987298"/>
              <a:gd name="connsiteY0" fmla="*/ 8429864 h 8429864"/>
              <a:gd name="connsiteX1" fmla="*/ 2795763 w 2987298"/>
              <a:gd name="connsiteY1" fmla="*/ 0 h 8429864"/>
              <a:gd name="connsiteX2" fmla="*/ 2756647 w 2987298"/>
              <a:gd name="connsiteY2" fmla="*/ 8429864 h 8429864"/>
              <a:gd name="connsiteX3" fmla="*/ 0 w 2987298"/>
              <a:gd name="connsiteY3" fmla="*/ 8429864 h 8429864"/>
              <a:gd name="connsiteX0" fmla="*/ 0 w 4845718"/>
              <a:gd name="connsiteY0" fmla="*/ 8408684 h 8429864"/>
              <a:gd name="connsiteX1" fmla="*/ 4654183 w 4845718"/>
              <a:gd name="connsiteY1" fmla="*/ 0 h 8429864"/>
              <a:gd name="connsiteX2" fmla="*/ 4615067 w 4845718"/>
              <a:gd name="connsiteY2" fmla="*/ 8429864 h 8429864"/>
              <a:gd name="connsiteX3" fmla="*/ 0 w 4845718"/>
              <a:gd name="connsiteY3" fmla="*/ 8408684 h 8429864"/>
              <a:gd name="connsiteX0" fmla="*/ 0 w 4712743"/>
              <a:gd name="connsiteY0" fmla="*/ 8408684 h 8429864"/>
              <a:gd name="connsiteX1" fmla="*/ 4654183 w 4712743"/>
              <a:gd name="connsiteY1" fmla="*/ 0 h 8429864"/>
              <a:gd name="connsiteX2" fmla="*/ 2032176 w 4712743"/>
              <a:gd name="connsiteY2" fmla="*/ 8429864 h 8429864"/>
              <a:gd name="connsiteX3" fmla="*/ 0 w 4712743"/>
              <a:gd name="connsiteY3" fmla="*/ 8408684 h 8429864"/>
              <a:gd name="connsiteX0" fmla="*/ 0 w 4727753"/>
              <a:gd name="connsiteY0" fmla="*/ 8408684 h 8429864"/>
              <a:gd name="connsiteX1" fmla="*/ 4654183 w 4727753"/>
              <a:gd name="connsiteY1" fmla="*/ 0 h 8429864"/>
              <a:gd name="connsiteX2" fmla="*/ 2032176 w 4727753"/>
              <a:gd name="connsiteY2" fmla="*/ 8429864 h 8429864"/>
              <a:gd name="connsiteX3" fmla="*/ 0 w 4727753"/>
              <a:gd name="connsiteY3" fmla="*/ 8408684 h 8429864"/>
              <a:gd name="connsiteX0" fmla="*/ 0 w 4727753"/>
              <a:gd name="connsiteY0" fmla="*/ 8408684 h 8429864"/>
              <a:gd name="connsiteX1" fmla="*/ 4654183 w 4727753"/>
              <a:gd name="connsiteY1" fmla="*/ 0 h 8429864"/>
              <a:gd name="connsiteX2" fmla="*/ 2032176 w 4727753"/>
              <a:gd name="connsiteY2" fmla="*/ 8429864 h 8429864"/>
              <a:gd name="connsiteX3" fmla="*/ 0 w 4727753"/>
              <a:gd name="connsiteY3" fmla="*/ 8408684 h 8429864"/>
              <a:gd name="connsiteX0" fmla="*/ 0 w 4758556"/>
              <a:gd name="connsiteY0" fmla="*/ 8408684 h 8429864"/>
              <a:gd name="connsiteX1" fmla="*/ 4654183 w 4758556"/>
              <a:gd name="connsiteY1" fmla="*/ 0 h 8429864"/>
              <a:gd name="connsiteX2" fmla="*/ 2032176 w 4758556"/>
              <a:gd name="connsiteY2" fmla="*/ 8429864 h 8429864"/>
              <a:gd name="connsiteX3" fmla="*/ 0 w 4758556"/>
              <a:gd name="connsiteY3" fmla="*/ 8408684 h 8429864"/>
              <a:gd name="connsiteX0" fmla="*/ 0 w 4750098"/>
              <a:gd name="connsiteY0" fmla="*/ 8408684 h 8429864"/>
              <a:gd name="connsiteX1" fmla="*/ 4654183 w 4750098"/>
              <a:gd name="connsiteY1" fmla="*/ 0 h 8429864"/>
              <a:gd name="connsiteX2" fmla="*/ 1748687 w 4750098"/>
              <a:gd name="connsiteY2" fmla="*/ 8429864 h 8429864"/>
              <a:gd name="connsiteX3" fmla="*/ 0 w 4750098"/>
              <a:gd name="connsiteY3" fmla="*/ 8408684 h 8429864"/>
              <a:gd name="connsiteX0" fmla="*/ 0 w 4761196"/>
              <a:gd name="connsiteY0" fmla="*/ 8408684 h 8429864"/>
              <a:gd name="connsiteX1" fmla="*/ 4654183 w 4761196"/>
              <a:gd name="connsiteY1" fmla="*/ 0 h 8429864"/>
              <a:gd name="connsiteX2" fmla="*/ 1748687 w 4761196"/>
              <a:gd name="connsiteY2" fmla="*/ 8429864 h 8429864"/>
              <a:gd name="connsiteX3" fmla="*/ 0 w 4761196"/>
              <a:gd name="connsiteY3" fmla="*/ 8408684 h 8429864"/>
              <a:gd name="connsiteX0" fmla="*/ 0 w 4750597"/>
              <a:gd name="connsiteY0" fmla="*/ 8408684 h 8472225"/>
              <a:gd name="connsiteX1" fmla="*/ 4654183 w 4750597"/>
              <a:gd name="connsiteY1" fmla="*/ 0 h 8472225"/>
              <a:gd name="connsiteX2" fmla="*/ 1402201 w 4750597"/>
              <a:gd name="connsiteY2" fmla="*/ 8472225 h 8472225"/>
              <a:gd name="connsiteX3" fmla="*/ 0 w 4750597"/>
              <a:gd name="connsiteY3" fmla="*/ 8408684 h 8472225"/>
              <a:gd name="connsiteX0" fmla="*/ 0 w 4782096"/>
              <a:gd name="connsiteY0" fmla="*/ 8451046 h 8472225"/>
              <a:gd name="connsiteX1" fmla="*/ 4685682 w 4782096"/>
              <a:gd name="connsiteY1" fmla="*/ 0 h 8472225"/>
              <a:gd name="connsiteX2" fmla="*/ 1433700 w 4782096"/>
              <a:gd name="connsiteY2" fmla="*/ 8472225 h 8472225"/>
              <a:gd name="connsiteX3" fmla="*/ 0 w 4782096"/>
              <a:gd name="connsiteY3" fmla="*/ 8451046 h 8472225"/>
              <a:gd name="connsiteX0" fmla="*/ 0 w 4785565"/>
              <a:gd name="connsiteY0" fmla="*/ 8451046 h 8472225"/>
              <a:gd name="connsiteX1" fmla="*/ 4685682 w 4785565"/>
              <a:gd name="connsiteY1" fmla="*/ 0 h 8472225"/>
              <a:gd name="connsiteX2" fmla="*/ 1433700 w 4785565"/>
              <a:gd name="connsiteY2" fmla="*/ 8472225 h 8472225"/>
              <a:gd name="connsiteX3" fmla="*/ 0 w 4785565"/>
              <a:gd name="connsiteY3" fmla="*/ 8451046 h 8472225"/>
              <a:gd name="connsiteX0" fmla="*/ 0 w 4785565"/>
              <a:gd name="connsiteY0" fmla="*/ 8451046 h 8472225"/>
              <a:gd name="connsiteX1" fmla="*/ 4685682 w 4785565"/>
              <a:gd name="connsiteY1" fmla="*/ 0 h 8472225"/>
              <a:gd name="connsiteX2" fmla="*/ 1433700 w 4785565"/>
              <a:gd name="connsiteY2" fmla="*/ 8472225 h 8472225"/>
              <a:gd name="connsiteX3" fmla="*/ 0 w 4785565"/>
              <a:gd name="connsiteY3" fmla="*/ 8451046 h 8472225"/>
              <a:gd name="connsiteX0" fmla="*/ 0 w 4826909"/>
              <a:gd name="connsiteY0" fmla="*/ 8451046 h 8472225"/>
              <a:gd name="connsiteX1" fmla="*/ 4685682 w 4826909"/>
              <a:gd name="connsiteY1" fmla="*/ 0 h 8472225"/>
              <a:gd name="connsiteX2" fmla="*/ 1433700 w 4826909"/>
              <a:gd name="connsiteY2" fmla="*/ 8472225 h 8472225"/>
              <a:gd name="connsiteX3" fmla="*/ 0 w 4826909"/>
              <a:gd name="connsiteY3" fmla="*/ 8451046 h 8472225"/>
              <a:gd name="connsiteX0" fmla="*/ 0 w 4826909"/>
              <a:gd name="connsiteY0" fmla="*/ 8451046 h 8472225"/>
              <a:gd name="connsiteX1" fmla="*/ 4685682 w 4826909"/>
              <a:gd name="connsiteY1" fmla="*/ 0 h 8472225"/>
              <a:gd name="connsiteX2" fmla="*/ 1433700 w 4826909"/>
              <a:gd name="connsiteY2" fmla="*/ 8472225 h 8472225"/>
              <a:gd name="connsiteX3" fmla="*/ 0 w 4826909"/>
              <a:gd name="connsiteY3" fmla="*/ 8451046 h 8472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909" h="8472225">
                <a:moveTo>
                  <a:pt x="0" y="8451046"/>
                </a:moveTo>
                <a:cubicBezTo>
                  <a:pt x="1376041" y="6799366"/>
                  <a:pt x="4312469" y="3257247"/>
                  <a:pt x="4685682" y="0"/>
                </a:cubicBezTo>
                <a:cubicBezTo>
                  <a:pt x="5509296" y="1468443"/>
                  <a:pt x="2507753" y="7341113"/>
                  <a:pt x="1433700" y="8472225"/>
                </a:cubicBezTo>
                <a:lnTo>
                  <a:pt x="0" y="8451046"/>
                </a:lnTo>
                <a:close/>
              </a:path>
            </a:pathLst>
          </a:custGeom>
          <a:solidFill>
            <a:srgbClr val="E922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六边形 7"/>
          <p:cNvSpPr/>
          <p:nvPr/>
        </p:nvSpPr>
        <p:spPr>
          <a:xfrm>
            <a:off x="455643" y="189302"/>
            <a:ext cx="529057" cy="456084"/>
          </a:xfrm>
          <a:prstGeom prst="hexagon">
            <a:avLst/>
          </a:prstGeom>
          <a:solidFill>
            <a:srgbClr val="E922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84700" y="201900"/>
            <a:ext cx="13131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某某企业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11854" y="2595208"/>
            <a:ext cx="57246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感谢您的耐心观看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11854" y="2007339"/>
            <a:ext cx="4495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>
                <a:solidFill>
                  <a:srgbClr val="C01F27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BUSSINESS</a:t>
            </a:r>
            <a:r>
              <a:rPr kumimoji="1" lang="zh-CN" altLang="en-US" sz="3600" dirty="0">
                <a:solidFill>
                  <a:srgbClr val="C01F27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3600" dirty="0">
                <a:solidFill>
                  <a:srgbClr val="C01F27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REPORT</a:t>
            </a:r>
            <a:endParaRPr kumimoji="1" lang="zh-CN" altLang="en-US" sz="3600" dirty="0">
              <a:solidFill>
                <a:srgbClr val="C01F27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626042" y="3953442"/>
            <a:ext cx="1458253" cy="322730"/>
          </a:xfrm>
          <a:prstGeom prst="roundRect">
            <a:avLst/>
          </a:prstGeom>
          <a:solidFill>
            <a:srgbClr val="C01F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42875" y="3977142"/>
            <a:ext cx="11977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汇报人：</a:t>
            </a:r>
            <a:r>
              <a:rPr kumimoji="1" lang="en-US" altLang="zh-CN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XXXX</a:t>
            </a:r>
            <a:endParaRPr kumimoji="1" lang="zh-CN" altLang="en-US" sz="12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720232" y="3976307"/>
            <a:ext cx="18036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汇报时间：</a:t>
            </a:r>
            <a:r>
              <a:rPr kumimoji="1" lang="en-US" altLang="zh-CN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2018/11/05</a:t>
            </a:r>
            <a:endParaRPr kumimoji="1" lang="zh-CN" altLang="en-US" sz="12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09830" y="258394"/>
            <a:ext cx="620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b="1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LOGO</a:t>
            </a:r>
            <a:endParaRPr kumimoji="1" lang="zh-CN" altLang="en-US" sz="1200" b="1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58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2" decel="50000" fill="hold" grpId="0" nodeType="withEffect">
                                  <p:stCondLst>
                                    <p:cond delay="4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10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00"/>
                            </p:stCondLst>
                            <p:childTnLst>
                              <p:par>
                                <p:cTn id="3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 animBg="1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 12"/>
          <p:cNvGrpSpPr/>
          <p:nvPr/>
        </p:nvGrpSpPr>
        <p:grpSpPr>
          <a:xfrm>
            <a:off x="5673104" y="2218280"/>
            <a:ext cx="845793" cy="830002"/>
            <a:chOff x="5674659" y="2076388"/>
            <a:chExt cx="845793" cy="830002"/>
          </a:xfrm>
        </p:grpSpPr>
        <p:sp>
          <p:nvSpPr>
            <p:cNvPr id="10" name="圆角矩形 9"/>
            <p:cNvSpPr/>
            <p:nvPr/>
          </p:nvSpPr>
          <p:spPr>
            <a:xfrm>
              <a:off x="5674659" y="2076388"/>
              <a:ext cx="766482" cy="766482"/>
            </a:xfrm>
            <a:prstGeom prst="roundRect">
              <a:avLst>
                <a:gd name="adj" fmla="val 13158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5753970" y="2139908"/>
              <a:ext cx="766482" cy="766482"/>
            </a:xfrm>
            <a:prstGeom prst="roundRect">
              <a:avLst>
                <a:gd name="adj" fmla="val 1315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" name="直角三角形 4"/>
          <p:cNvSpPr/>
          <p:nvPr/>
        </p:nvSpPr>
        <p:spPr>
          <a:xfrm flipV="1">
            <a:off x="1" y="0"/>
            <a:ext cx="6683187" cy="2571044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/>
        </p:nvSpPr>
        <p:spPr>
          <a:xfrm flipV="1">
            <a:off x="0" y="0"/>
            <a:ext cx="6965575" cy="1285522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/>
        </p:nvGrpSpPr>
        <p:grpSpPr>
          <a:xfrm flipH="1" flipV="1">
            <a:off x="5226425" y="4286956"/>
            <a:ext cx="6965575" cy="2571044"/>
            <a:chOff x="6284259" y="3429000"/>
            <a:chExt cx="6965575" cy="2571044"/>
          </a:xfrm>
        </p:grpSpPr>
        <p:sp>
          <p:nvSpPr>
            <p:cNvPr id="7" name="直角三角形 4"/>
            <p:cNvSpPr/>
            <p:nvPr/>
          </p:nvSpPr>
          <p:spPr>
            <a:xfrm flipV="1">
              <a:off x="6284260" y="3429000"/>
              <a:ext cx="6683187" cy="2571044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直角三角形 4"/>
            <p:cNvSpPr/>
            <p:nvPr/>
          </p:nvSpPr>
          <p:spPr>
            <a:xfrm flipV="1">
              <a:off x="6284259" y="3429000"/>
              <a:ext cx="6965575" cy="1285522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080064" y="3263260"/>
            <a:ext cx="403187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5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年度工作概述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793626" y="2338431"/>
            <a:ext cx="607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6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01</a:t>
            </a:r>
            <a:endParaRPr kumimoji="1" lang="zh-CN" altLang="en-US" sz="36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6" name="三角形 15"/>
          <p:cNvSpPr/>
          <p:nvPr/>
        </p:nvSpPr>
        <p:spPr>
          <a:xfrm rot="5400000">
            <a:off x="3769577" y="3592092"/>
            <a:ext cx="416859" cy="2041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三角形 16"/>
          <p:cNvSpPr/>
          <p:nvPr/>
        </p:nvSpPr>
        <p:spPr>
          <a:xfrm rot="16200000" flipH="1">
            <a:off x="8005563" y="3592091"/>
            <a:ext cx="416859" cy="2041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6494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>
        <p14:prism isContent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  <p:bldP spid="11" grpId="0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 Diagonal Corner Rectangle 78"/>
          <p:cNvSpPr/>
          <p:nvPr/>
        </p:nvSpPr>
        <p:spPr>
          <a:xfrm rot="10800000" flipH="1" flipV="1">
            <a:off x="1551569" y="3461706"/>
            <a:ext cx="929755" cy="906527"/>
          </a:xfrm>
          <a:prstGeom prst="teardrop">
            <a:avLst/>
          </a:prstGeom>
          <a:solidFill>
            <a:srgbClr val="40404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12" name="Round Diagonal Corner Rectangle 79"/>
          <p:cNvSpPr/>
          <p:nvPr/>
        </p:nvSpPr>
        <p:spPr>
          <a:xfrm rot="10800000" flipH="1" flipV="1">
            <a:off x="1549661" y="3430839"/>
            <a:ext cx="929755" cy="906527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13" name="Round Diagonal Corner Rectangle 81"/>
          <p:cNvSpPr/>
          <p:nvPr/>
        </p:nvSpPr>
        <p:spPr>
          <a:xfrm rot="10800000" flipV="1">
            <a:off x="2680931" y="3475956"/>
            <a:ext cx="1108448" cy="1111591"/>
          </a:xfrm>
          <a:prstGeom prst="teardrop">
            <a:avLst/>
          </a:prstGeom>
          <a:solidFill>
            <a:srgbClr val="59595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14" name="Round Diagonal Corner Rectangle 82"/>
          <p:cNvSpPr/>
          <p:nvPr/>
        </p:nvSpPr>
        <p:spPr>
          <a:xfrm rot="10800000" flipV="1">
            <a:off x="2680934" y="3445723"/>
            <a:ext cx="1108448" cy="1111591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15" name="Round Diagonal Corner Rectangle 84"/>
          <p:cNvSpPr/>
          <p:nvPr/>
        </p:nvSpPr>
        <p:spPr>
          <a:xfrm rot="10800000">
            <a:off x="2573908" y="2205391"/>
            <a:ext cx="1215464" cy="1186098"/>
          </a:xfrm>
          <a:prstGeom prst="teardrop">
            <a:avLst/>
          </a:prstGeom>
          <a:solidFill>
            <a:srgbClr val="40404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16" name="Round Diagonal Corner Rectangle 85"/>
          <p:cNvSpPr/>
          <p:nvPr/>
        </p:nvSpPr>
        <p:spPr>
          <a:xfrm rot="10800000">
            <a:off x="2573912" y="2182232"/>
            <a:ext cx="1215464" cy="1186098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17" name="Round Diagonal Corner Rectangle 87"/>
          <p:cNvSpPr/>
          <p:nvPr/>
        </p:nvSpPr>
        <p:spPr>
          <a:xfrm rot="10800000" flipH="1">
            <a:off x="712769" y="1659844"/>
            <a:ext cx="1736857" cy="1626062"/>
          </a:xfrm>
          <a:prstGeom prst="teardrop">
            <a:avLst/>
          </a:prstGeom>
          <a:solidFill>
            <a:srgbClr val="59595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18" name="Round Diagonal Corner Rectangle 88"/>
          <p:cNvSpPr/>
          <p:nvPr/>
        </p:nvSpPr>
        <p:spPr>
          <a:xfrm rot="10800000" flipH="1">
            <a:off x="711270" y="1633207"/>
            <a:ext cx="1736857" cy="1626062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19" name="Oval 15"/>
          <p:cNvSpPr/>
          <p:nvPr/>
        </p:nvSpPr>
        <p:spPr>
          <a:xfrm>
            <a:off x="2042957" y="2847402"/>
            <a:ext cx="1061909" cy="10622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20" name="Freeform 5"/>
          <p:cNvSpPr/>
          <p:nvPr/>
        </p:nvSpPr>
        <p:spPr bwMode="auto">
          <a:xfrm>
            <a:off x="2094188" y="3368327"/>
            <a:ext cx="1010678" cy="2449148"/>
          </a:xfrm>
          <a:custGeom>
            <a:avLst/>
            <a:gdLst/>
            <a:ahLst/>
            <a:cxnLst>
              <a:cxn ang="0">
                <a:pos x="109" y="0"/>
              </a:cxn>
              <a:cxn ang="0">
                <a:pos x="110" y="585"/>
              </a:cxn>
              <a:cxn ang="0">
                <a:pos x="110" y="586"/>
              </a:cxn>
              <a:cxn ang="0">
                <a:pos x="116" y="619"/>
              </a:cxn>
              <a:cxn ang="0">
                <a:pos x="121" y="629"/>
              </a:cxn>
              <a:cxn ang="0">
                <a:pos x="147" y="656"/>
              </a:cxn>
              <a:cxn ang="0">
                <a:pos x="203" y="676"/>
              </a:cxn>
              <a:cxn ang="0">
                <a:pos x="0" y="676"/>
              </a:cxn>
              <a:cxn ang="0">
                <a:pos x="62" y="650"/>
              </a:cxn>
              <a:cxn ang="0">
                <a:pos x="78" y="629"/>
              </a:cxn>
              <a:cxn ang="0">
                <a:pos x="82" y="619"/>
              </a:cxn>
              <a:cxn ang="0">
                <a:pos x="88" y="586"/>
              </a:cxn>
              <a:cxn ang="0">
                <a:pos x="88" y="585"/>
              </a:cxn>
              <a:cxn ang="0">
                <a:pos x="88" y="0"/>
              </a:cxn>
              <a:cxn ang="0">
                <a:pos x="109" y="0"/>
              </a:cxn>
            </a:cxnLst>
            <a:rect l="0" t="0" r="r" b="b"/>
            <a:pathLst>
              <a:path w="203" h="676">
                <a:moveTo>
                  <a:pt x="109" y="0"/>
                </a:moveTo>
                <a:cubicBezTo>
                  <a:pt x="110" y="585"/>
                  <a:pt x="110" y="585"/>
                  <a:pt x="110" y="585"/>
                </a:cubicBezTo>
                <a:cubicBezTo>
                  <a:pt x="110" y="586"/>
                  <a:pt x="110" y="586"/>
                  <a:pt x="110" y="586"/>
                </a:cubicBezTo>
                <a:cubicBezTo>
                  <a:pt x="110" y="598"/>
                  <a:pt x="112" y="609"/>
                  <a:pt x="116" y="619"/>
                </a:cubicBezTo>
                <a:cubicBezTo>
                  <a:pt x="117" y="622"/>
                  <a:pt x="119" y="626"/>
                  <a:pt x="121" y="629"/>
                </a:cubicBezTo>
                <a:cubicBezTo>
                  <a:pt x="127" y="637"/>
                  <a:pt x="136" y="646"/>
                  <a:pt x="147" y="656"/>
                </a:cubicBezTo>
                <a:cubicBezTo>
                  <a:pt x="164" y="669"/>
                  <a:pt x="182" y="676"/>
                  <a:pt x="203" y="676"/>
                </a:cubicBezTo>
                <a:cubicBezTo>
                  <a:pt x="0" y="676"/>
                  <a:pt x="0" y="676"/>
                  <a:pt x="0" y="676"/>
                </a:cubicBezTo>
                <a:cubicBezTo>
                  <a:pt x="24" y="676"/>
                  <a:pt x="45" y="667"/>
                  <a:pt x="62" y="650"/>
                </a:cubicBezTo>
                <a:cubicBezTo>
                  <a:pt x="68" y="643"/>
                  <a:pt x="74" y="636"/>
                  <a:pt x="78" y="629"/>
                </a:cubicBezTo>
                <a:cubicBezTo>
                  <a:pt x="79" y="626"/>
                  <a:pt x="81" y="622"/>
                  <a:pt x="82" y="619"/>
                </a:cubicBezTo>
                <a:cubicBezTo>
                  <a:pt x="86" y="609"/>
                  <a:pt x="88" y="598"/>
                  <a:pt x="88" y="586"/>
                </a:cubicBezTo>
                <a:cubicBezTo>
                  <a:pt x="88" y="586"/>
                  <a:pt x="88" y="586"/>
                  <a:pt x="88" y="585"/>
                </a:cubicBezTo>
                <a:cubicBezTo>
                  <a:pt x="88" y="0"/>
                  <a:pt x="88" y="0"/>
                  <a:pt x="88" y="0"/>
                </a:cubicBezTo>
                <a:lnTo>
                  <a:pt x="10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21" name="Oval 17"/>
          <p:cNvSpPr/>
          <p:nvPr/>
        </p:nvSpPr>
        <p:spPr>
          <a:xfrm>
            <a:off x="2409125" y="3193298"/>
            <a:ext cx="349956" cy="350064"/>
          </a:xfrm>
          <a:prstGeom prst="ellipse">
            <a:avLst/>
          </a:prstGeom>
          <a:solidFill>
            <a:schemeClr val="accent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22" name="Round Diagonal Corner Rectangle 90"/>
          <p:cNvSpPr/>
          <p:nvPr/>
        </p:nvSpPr>
        <p:spPr>
          <a:xfrm rot="10800000" flipH="1" flipV="1">
            <a:off x="1759637" y="4546398"/>
            <a:ext cx="729110" cy="689895"/>
          </a:xfrm>
          <a:prstGeom prst="teardrop">
            <a:avLst/>
          </a:prstGeom>
          <a:solidFill>
            <a:srgbClr val="40404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23" name="Round Diagonal Corner Rectangle 91"/>
          <p:cNvSpPr/>
          <p:nvPr/>
        </p:nvSpPr>
        <p:spPr>
          <a:xfrm rot="10800000" flipH="1" flipV="1">
            <a:off x="1760959" y="4519625"/>
            <a:ext cx="729111" cy="689894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24" name="Oval 22"/>
          <p:cNvSpPr/>
          <p:nvPr/>
        </p:nvSpPr>
        <p:spPr>
          <a:xfrm>
            <a:off x="2474556" y="4440013"/>
            <a:ext cx="219082" cy="219147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grpSp>
        <p:nvGrpSpPr>
          <p:cNvPr id="57" name="组 56"/>
          <p:cNvGrpSpPr/>
          <p:nvPr/>
        </p:nvGrpSpPr>
        <p:grpSpPr>
          <a:xfrm>
            <a:off x="10485829" y="3577720"/>
            <a:ext cx="569850" cy="553705"/>
            <a:chOff x="10485830" y="3009290"/>
            <a:chExt cx="569850" cy="553705"/>
          </a:xfrm>
        </p:grpSpPr>
        <p:sp>
          <p:nvSpPr>
            <p:cNvPr id="25" name="Oval 30"/>
            <p:cNvSpPr>
              <a:spLocks noChangeAspect="1"/>
            </p:cNvSpPr>
            <p:nvPr/>
          </p:nvSpPr>
          <p:spPr>
            <a:xfrm>
              <a:off x="10485830" y="3009290"/>
              <a:ext cx="569850" cy="553705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400" dirty="0">
                <a:solidFill>
                  <a:schemeClr val="accent5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6" name="Freeform 13"/>
            <p:cNvSpPr>
              <a:spLocks noEditPoints="1"/>
            </p:cNvSpPr>
            <p:nvPr/>
          </p:nvSpPr>
          <p:spPr bwMode="auto">
            <a:xfrm>
              <a:off x="10620114" y="3148062"/>
              <a:ext cx="304747" cy="229595"/>
            </a:xfrm>
            <a:custGeom>
              <a:avLst/>
              <a:gdLst/>
              <a:ahLst/>
              <a:cxnLst>
                <a:cxn ang="0">
                  <a:pos x="158" y="119"/>
                </a:cxn>
                <a:cxn ang="0">
                  <a:pos x="0" y="119"/>
                </a:cxn>
                <a:cxn ang="0">
                  <a:pos x="0" y="0"/>
                </a:cxn>
                <a:cxn ang="0">
                  <a:pos x="8" y="0"/>
                </a:cxn>
                <a:cxn ang="0">
                  <a:pos x="8" y="108"/>
                </a:cxn>
                <a:cxn ang="0">
                  <a:pos x="158" y="108"/>
                </a:cxn>
                <a:cxn ang="0">
                  <a:pos x="158" y="119"/>
                </a:cxn>
                <a:cxn ang="0">
                  <a:pos x="147" y="98"/>
                </a:cxn>
                <a:cxn ang="0">
                  <a:pos x="19" y="98"/>
                </a:cxn>
                <a:cxn ang="0">
                  <a:pos x="19" y="54"/>
                </a:cxn>
                <a:cxn ang="0">
                  <a:pos x="54" y="9"/>
                </a:cxn>
                <a:cxn ang="0">
                  <a:pos x="97" y="54"/>
                </a:cxn>
                <a:cxn ang="0">
                  <a:pos x="127" y="28"/>
                </a:cxn>
                <a:cxn ang="0">
                  <a:pos x="147" y="98"/>
                </a:cxn>
              </a:cxnLst>
              <a:rect l="0" t="0" r="r" b="b"/>
              <a:pathLst>
                <a:path w="158" h="119">
                  <a:moveTo>
                    <a:pt x="158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108"/>
                  </a:lnTo>
                  <a:lnTo>
                    <a:pt x="158" y="108"/>
                  </a:lnTo>
                  <a:lnTo>
                    <a:pt x="158" y="119"/>
                  </a:lnTo>
                  <a:close/>
                  <a:moveTo>
                    <a:pt x="147" y="98"/>
                  </a:moveTo>
                  <a:lnTo>
                    <a:pt x="19" y="98"/>
                  </a:lnTo>
                  <a:lnTo>
                    <a:pt x="19" y="54"/>
                  </a:lnTo>
                  <a:lnTo>
                    <a:pt x="54" y="9"/>
                  </a:lnTo>
                  <a:lnTo>
                    <a:pt x="97" y="54"/>
                  </a:lnTo>
                  <a:lnTo>
                    <a:pt x="127" y="28"/>
                  </a:lnTo>
                  <a:lnTo>
                    <a:pt x="147" y="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40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56" name="组 55"/>
          <p:cNvGrpSpPr/>
          <p:nvPr/>
        </p:nvGrpSpPr>
        <p:grpSpPr>
          <a:xfrm>
            <a:off x="8972125" y="3577720"/>
            <a:ext cx="569850" cy="553705"/>
            <a:chOff x="8972126" y="3009290"/>
            <a:chExt cx="569850" cy="553705"/>
          </a:xfrm>
        </p:grpSpPr>
        <p:sp>
          <p:nvSpPr>
            <p:cNvPr id="27" name="Oval 33"/>
            <p:cNvSpPr>
              <a:spLocks noChangeAspect="1"/>
            </p:cNvSpPr>
            <p:nvPr/>
          </p:nvSpPr>
          <p:spPr>
            <a:xfrm>
              <a:off x="8972126" y="3009290"/>
              <a:ext cx="569850" cy="553705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400" dirty="0">
                <a:solidFill>
                  <a:schemeClr val="accent4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8" name="Freeform 103"/>
            <p:cNvSpPr>
              <a:spLocks noEditPoints="1"/>
            </p:cNvSpPr>
            <p:nvPr/>
          </p:nvSpPr>
          <p:spPr bwMode="auto">
            <a:xfrm>
              <a:off x="9141645" y="3092780"/>
              <a:ext cx="238906" cy="35190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54" name="组 53"/>
          <p:cNvGrpSpPr/>
          <p:nvPr/>
        </p:nvGrpSpPr>
        <p:grpSpPr>
          <a:xfrm>
            <a:off x="5944719" y="3577720"/>
            <a:ext cx="569850" cy="553705"/>
            <a:chOff x="5944720" y="3009290"/>
            <a:chExt cx="569850" cy="553705"/>
          </a:xfrm>
        </p:grpSpPr>
        <p:sp>
          <p:nvSpPr>
            <p:cNvPr id="29" name="Oval 36"/>
            <p:cNvSpPr>
              <a:spLocks noChangeAspect="1"/>
            </p:cNvSpPr>
            <p:nvPr/>
          </p:nvSpPr>
          <p:spPr>
            <a:xfrm>
              <a:off x="5944720" y="3009290"/>
              <a:ext cx="569850" cy="553705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400" dirty="0">
                <a:solidFill>
                  <a:schemeClr val="accent2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0" name="Freeform 5"/>
            <p:cNvSpPr>
              <a:spLocks noEditPoints="1"/>
            </p:cNvSpPr>
            <p:nvPr/>
          </p:nvSpPr>
          <p:spPr bwMode="auto">
            <a:xfrm>
              <a:off x="6098174" y="3143575"/>
              <a:ext cx="286657" cy="286745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55" name="组 54"/>
          <p:cNvGrpSpPr/>
          <p:nvPr/>
        </p:nvGrpSpPr>
        <p:grpSpPr>
          <a:xfrm>
            <a:off x="7458422" y="3577720"/>
            <a:ext cx="569850" cy="553705"/>
            <a:chOff x="7458423" y="3009290"/>
            <a:chExt cx="569850" cy="553705"/>
          </a:xfrm>
        </p:grpSpPr>
        <p:sp>
          <p:nvSpPr>
            <p:cNvPr id="31" name="Oval 39"/>
            <p:cNvSpPr>
              <a:spLocks noChangeAspect="1"/>
            </p:cNvSpPr>
            <p:nvPr/>
          </p:nvSpPr>
          <p:spPr>
            <a:xfrm>
              <a:off x="7458423" y="3009290"/>
              <a:ext cx="569850" cy="553705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400" dirty="0">
                <a:solidFill>
                  <a:schemeClr val="accent3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2" name="Freeform 36"/>
            <p:cNvSpPr>
              <a:spLocks noEditPoints="1"/>
            </p:cNvSpPr>
            <p:nvPr/>
          </p:nvSpPr>
          <p:spPr bwMode="auto">
            <a:xfrm>
              <a:off x="7634399" y="3143575"/>
              <a:ext cx="246883" cy="268183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53" name="组 52"/>
          <p:cNvGrpSpPr/>
          <p:nvPr/>
        </p:nvGrpSpPr>
        <p:grpSpPr>
          <a:xfrm>
            <a:off x="4431016" y="3577720"/>
            <a:ext cx="569850" cy="553705"/>
            <a:chOff x="4431017" y="3009290"/>
            <a:chExt cx="569850" cy="553705"/>
          </a:xfrm>
        </p:grpSpPr>
        <p:sp>
          <p:nvSpPr>
            <p:cNvPr id="33" name="Oval 42"/>
            <p:cNvSpPr>
              <a:spLocks noChangeAspect="1"/>
            </p:cNvSpPr>
            <p:nvPr/>
          </p:nvSpPr>
          <p:spPr>
            <a:xfrm>
              <a:off x="4431017" y="3009290"/>
              <a:ext cx="569850" cy="553705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 sz="2400" dirty="0">
                <a:solidFill>
                  <a:schemeClr val="accent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4" name="Freeform 117"/>
            <p:cNvSpPr/>
            <p:nvPr/>
          </p:nvSpPr>
          <p:spPr bwMode="auto">
            <a:xfrm>
              <a:off x="4613815" y="3174445"/>
              <a:ext cx="237240" cy="237314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35" name="Freeform 5"/>
          <p:cNvSpPr>
            <a:spLocks noEditPoints="1"/>
          </p:cNvSpPr>
          <p:nvPr/>
        </p:nvSpPr>
        <p:spPr bwMode="auto">
          <a:xfrm>
            <a:off x="2889407" y="2454433"/>
            <a:ext cx="605231" cy="605418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6" name="Freeform 36"/>
          <p:cNvSpPr>
            <a:spLocks noEditPoints="1"/>
          </p:cNvSpPr>
          <p:nvPr/>
        </p:nvSpPr>
        <p:spPr bwMode="auto">
          <a:xfrm>
            <a:off x="3023858" y="3789146"/>
            <a:ext cx="389772" cy="423399"/>
          </a:xfrm>
          <a:custGeom>
            <a:avLst/>
            <a:gdLst/>
            <a:ahLst/>
            <a:cxnLst>
              <a:cxn ang="0">
                <a:pos x="55" y="64"/>
              </a:cxn>
              <a:cxn ang="0">
                <a:pos x="0" y="59"/>
              </a:cxn>
              <a:cxn ang="0">
                <a:pos x="4" y="9"/>
              </a:cxn>
              <a:cxn ang="0">
                <a:pos x="9" y="5"/>
              </a:cxn>
              <a:cxn ang="0">
                <a:pos x="17" y="0"/>
              </a:cxn>
              <a:cxn ang="0">
                <a:pos x="23" y="9"/>
              </a:cxn>
              <a:cxn ang="0">
                <a:pos x="36" y="5"/>
              </a:cxn>
              <a:cxn ang="0">
                <a:pos x="44" y="0"/>
              </a:cxn>
              <a:cxn ang="0">
                <a:pos x="50" y="9"/>
              </a:cxn>
              <a:cxn ang="0">
                <a:pos x="59" y="13"/>
              </a:cxn>
              <a:cxn ang="0">
                <a:pos x="15" y="33"/>
              </a:cxn>
              <a:cxn ang="0">
                <a:pos x="4" y="23"/>
              </a:cxn>
              <a:cxn ang="0">
                <a:pos x="15" y="33"/>
              </a:cxn>
              <a:cxn ang="0">
                <a:pos x="15" y="35"/>
              </a:cxn>
              <a:cxn ang="0">
                <a:pos x="4" y="47"/>
              </a:cxn>
              <a:cxn ang="0">
                <a:pos x="15" y="59"/>
              </a:cxn>
              <a:cxn ang="0">
                <a:pos x="4" y="49"/>
              </a:cxn>
              <a:cxn ang="0">
                <a:pos x="15" y="59"/>
              </a:cxn>
              <a:cxn ang="0">
                <a:pos x="17" y="4"/>
              </a:cxn>
              <a:cxn ang="0">
                <a:pos x="13" y="5"/>
              </a:cxn>
              <a:cxn ang="0">
                <a:pos x="15" y="17"/>
              </a:cxn>
              <a:cxn ang="0">
                <a:pos x="18" y="16"/>
              </a:cxn>
              <a:cxn ang="0">
                <a:pos x="28" y="33"/>
              </a:cxn>
              <a:cxn ang="0">
                <a:pos x="17" y="23"/>
              </a:cxn>
              <a:cxn ang="0">
                <a:pos x="28" y="33"/>
              </a:cxn>
              <a:cxn ang="0">
                <a:pos x="28" y="35"/>
              </a:cxn>
              <a:cxn ang="0">
                <a:pos x="17" y="47"/>
              </a:cxn>
              <a:cxn ang="0">
                <a:pos x="28" y="59"/>
              </a:cxn>
              <a:cxn ang="0">
                <a:pos x="17" y="49"/>
              </a:cxn>
              <a:cxn ang="0">
                <a:pos x="28" y="59"/>
              </a:cxn>
              <a:cxn ang="0">
                <a:pos x="42" y="23"/>
              </a:cxn>
              <a:cxn ang="0">
                <a:pos x="31" y="33"/>
              </a:cxn>
              <a:cxn ang="0">
                <a:pos x="42" y="47"/>
              </a:cxn>
              <a:cxn ang="0">
                <a:pos x="31" y="35"/>
              </a:cxn>
              <a:cxn ang="0">
                <a:pos x="42" y="47"/>
              </a:cxn>
              <a:cxn ang="0">
                <a:pos x="42" y="49"/>
              </a:cxn>
              <a:cxn ang="0">
                <a:pos x="31" y="59"/>
              </a:cxn>
              <a:cxn ang="0">
                <a:pos x="45" y="5"/>
              </a:cxn>
              <a:cxn ang="0">
                <a:pos x="42" y="4"/>
              </a:cxn>
              <a:cxn ang="0">
                <a:pos x="41" y="16"/>
              </a:cxn>
              <a:cxn ang="0">
                <a:pos x="44" y="17"/>
              </a:cxn>
              <a:cxn ang="0">
                <a:pos x="45" y="5"/>
              </a:cxn>
              <a:cxn ang="0">
                <a:pos x="55" y="23"/>
              </a:cxn>
              <a:cxn ang="0">
                <a:pos x="44" y="33"/>
              </a:cxn>
              <a:cxn ang="0">
                <a:pos x="55" y="47"/>
              </a:cxn>
              <a:cxn ang="0">
                <a:pos x="44" y="35"/>
              </a:cxn>
              <a:cxn ang="0">
                <a:pos x="55" y="47"/>
              </a:cxn>
              <a:cxn ang="0">
                <a:pos x="55" y="49"/>
              </a:cxn>
              <a:cxn ang="0">
                <a:pos x="44" y="59"/>
              </a:cxn>
            </a:cxnLst>
            <a:rect l="0" t="0" r="r" b="b"/>
            <a:pathLst>
              <a:path w="59" h="64">
                <a:moveTo>
                  <a:pt x="59" y="59"/>
                </a:moveTo>
                <a:cubicBezTo>
                  <a:pt x="59" y="62"/>
                  <a:pt x="57" y="64"/>
                  <a:pt x="55" y="64"/>
                </a:cubicBezTo>
                <a:cubicBezTo>
                  <a:pt x="4" y="64"/>
                  <a:pt x="4" y="64"/>
                  <a:pt x="4" y="64"/>
                </a:cubicBezTo>
                <a:cubicBezTo>
                  <a:pt x="2" y="64"/>
                  <a:pt x="0" y="62"/>
                  <a:pt x="0" y="5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1"/>
                  <a:pt x="2" y="9"/>
                  <a:pt x="4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5"/>
                  <a:pt x="9" y="5"/>
                  <a:pt x="9" y="5"/>
                </a:cubicBezTo>
                <a:cubicBezTo>
                  <a:pt x="9" y="2"/>
                  <a:pt x="11" y="0"/>
                  <a:pt x="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0" y="0"/>
                  <a:pt x="23" y="2"/>
                  <a:pt x="23" y="5"/>
                </a:cubicBezTo>
                <a:cubicBezTo>
                  <a:pt x="23" y="9"/>
                  <a:pt x="23" y="9"/>
                  <a:pt x="23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5"/>
                  <a:pt x="36" y="5"/>
                  <a:pt x="36" y="5"/>
                </a:cubicBezTo>
                <a:cubicBezTo>
                  <a:pt x="36" y="2"/>
                  <a:pt x="39" y="0"/>
                  <a:pt x="42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7" y="0"/>
                  <a:pt x="50" y="2"/>
                  <a:pt x="50" y="5"/>
                </a:cubicBezTo>
                <a:cubicBezTo>
                  <a:pt x="50" y="9"/>
                  <a:pt x="50" y="9"/>
                  <a:pt x="50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7" y="9"/>
                  <a:pt x="59" y="11"/>
                  <a:pt x="59" y="13"/>
                </a:cubicBezTo>
                <a:lnTo>
                  <a:pt x="59" y="59"/>
                </a:lnTo>
                <a:close/>
                <a:moveTo>
                  <a:pt x="15" y="33"/>
                </a:moveTo>
                <a:cubicBezTo>
                  <a:pt x="15" y="23"/>
                  <a:pt x="15" y="23"/>
                  <a:pt x="15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33"/>
                  <a:pt x="4" y="33"/>
                  <a:pt x="4" y="33"/>
                </a:cubicBezTo>
                <a:lnTo>
                  <a:pt x="15" y="33"/>
                </a:lnTo>
                <a:close/>
                <a:moveTo>
                  <a:pt x="15" y="47"/>
                </a:moveTo>
                <a:cubicBezTo>
                  <a:pt x="15" y="35"/>
                  <a:pt x="15" y="35"/>
                  <a:pt x="15" y="35"/>
                </a:cubicBezTo>
                <a:cubicBezTo>
                  <a:pt x="4" y="35"/>
                  <a:pt x="4" y="35"/>
                  <a:pt x="4" y="35"/>
                </a:cubicBezTo>
                <a:cubicBezTo>
                  <a:pt x="4" y="47"/>
                  <a:pt x="4" y="47"/>
                  <a:pt x="4" y="47"/>
                </a:cubicBezTo>
                <a:lnTo>
                  <a:pt x="15" y="47"/>
                </a:lnTo>
                <a:close/>
                <a:moveTo>
                  <a:pt x="15" y="59"/>
                </a:moveTo>
                <a:cubicBezTo>
                  <a:pt x="15" y="49"/>
                  <a:pt x="15" y="49"/>
                  <a:pt x="15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59"/>
                  <a:pt x="4" y="59"/>
                  <a:pt x="4" y="59"/>
                </a:cubicBezTo>
                <a:lnTo>
                  <a:pt x="15" y="59"/>
                </a:lnTo>
                <a:close/>
                <a:moveTo>
                  <a:pt x="18" y="5"/>
                </a:moveTo>
                <a:cubicBezTo>
                  <a:pt x="18" y="5"/>
                  <a:pt x="18" y="4"/>
                  <a:pt x="17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4"/>
                  <a:pt x="13" y="5"/>
                  <a:pt x="13" y="5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4" y="17"/>
                  <a:pt x="15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8" y="17"/>
                  <a:pt x="18" y="16"/>
                  <a:pt x="18" y="16"/>
                </a:cubicBezTo>
                <a:lnTo>
                  <a:pt x="18" y="5"/>
                </a:lnTo>
                <a:close/>
                <a:moveTo>
                  <a:pt x="28" y="33"/>
                </a:moveTo>
                <a:cubicBezTo>
                  <a:pt x="28" y="23"/>
                  <a:pt x="28" y="23"/>
                  <a:pt x="28" y="23"/>
                </a:cubicBezTo>
                <a:cubicBezTo>
                  <a:pt x="17" y="23"/>
                  <a:pt x="17" y="23"/>
                  <a:pt x="17" y="23"/>
                </a:cubicBezTo>
                <a:cubicBezTo>
                  <a:pt x="17" y="33"/>
                  <a:pt x="17" y="33"/>
                  <a:pt x="17" y="33"/>
                </a:cubicBezTo>
                <a:lnTo>
                  <a:pt x="28" y="33"/>
                </a:lnTo>
                <a:close/>
                <a:moveTo>
                  <a:pt x="28" y="47"/>
                </a:moveTo>
                <a:cubicBezTo>
                  <a:pt x="28" y="35"/>
                  <a:pt x="28" y="35"/>
                  <a:pt x="28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47"/>
                  <a:pt x="17" y="47"/>
                  <a:pt x="17" y="47"/>
                </a:cubicBezTo>
                <a:lnTo>
                  <a:pt x="28" y="47"/>
                </a:lnTo>
                <a:close/>
                <a:moveTo>
                  <a:pt x="28" y="59"/>
                </a:moveTo>
                <a:cubicBezTo>
                  <a:pt x="28" y="49"/>
                  <a:pt x="28" y="49"/>
                  <a:pt x="28" y="49"/>
                </a:cubicBezTo>
                <a:cubicBezTo>
                  <a:pt x="17" y="49"/>
                  <a:pt x="17" y="49"/>
                  <a:pt x="17" y="49"/>
                </a:cubicBezTo>
                <a:cubicBezTo>
                  <a:pt x="17" y="59"/>
                  <a:pt x="17" y="59"/>
                  <a:pt x="17" y="59"/>
                </a:cubicBezTo>
                <a:lnTo>
                  <a:pt x="28" y="59"/>
                </a:lnTo>
                <a:close/>
                <a:moveTo>
                  <a:pt x="42" y="33"/>
                </a:moveTo>
                <a:cubicBezTo>
                  <a:pt x="42" y="23"/>
                  <a:pt x="42" y="23"/>
                  <a:pt x="42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33"/>
                  <a:pt x="31" y="33"/>
                  <a:pt x="31" y="33"/>
                </a:cubicBezTo>
                <a:lnTo>
                  <a:pt x="42" y="33"/>
                </a:lnTo>
                <a:close/>
                <a:moveTo>
                  <a:pt x="42" y="47"/>
                </a:moveTo>
                <a:cubicBezTo>
                  <a:pt x="42" y="35"/>
                  <a:pt x="42" y="35"/>
                  <a:pt x="42" y="35"/>
                </a:cubicBezTo>
                <a:cubicBezTo>
                  <a:pt x="31" y="35"/>
                  <a:pt x="31" y="35"/>
                  <a:pt x="31" y="35"/>
                </a:cubicBezTo>
                <a:cubicBezTo>
                  <a:pt x="31" y="47"/>
                  <a:pt x="31" y="47"/>
                  <a:pt x="31" y="47"/>
                </a:cubicBezTo>
                <a:lnTo>
                  <a:pt x="42" y="47"/>
                </a:lnTo>
                <a:close/>
                <a:moveTo>
                  <a:pt x="42" y="59"/>
                </a:moveTo>
                <a:cubicBezTo>
                  <a:pt x="42" y="49"/>
                  <a:pt x="42" y="49"/>
                  <a:pt x="42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59"/>
                  <a:pt x="31" y="59"/>
                  <a:pt x="31" y="59"/>
                </a:cubicBezTo>
                <a:lnTo>
                  <a:pt x="42" y="59"/>
                </a:lnTo>
                <a:close/>
                <a:moveTo>
                  <a:pt x="45" y="5"/>
                </a:moveTo>
                <a:cubicBezTo>
                  <a:pt x="45" y="5"/>
                  <a:pt x="45" y="4"/>
                  <a:pt x="44" y="4"/>
                </a:cubicBezTo>
                <a:cubicBezTo>
                  <a:pt x="42" y="4"/>
                  <a:pt x="42" y="4"/>
                  <a:pt x="42" y="4"/>
                </a:cubicBezTo>
                <a:cubicBezTo>
                  <a:pt x="41" y="4"/>
                  <a:pt x="41" y="5"/>
                  <a:pt x="41" y="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7"/>
                  <a:pt x="42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45" y="17"/>
                  <a:pt x="45" y="16"/>
                  <a:pt x="45" y="16"/>
                </a:cubicBezTo>
                <a:lnTo>
                  <a:pt x="45" y="5"/>
                </a:lnTo>
                <a:close/>
                <a:moveTo>
                  <a:pt x="55" y="33"/>
                </a:moveTo>
                <a:cubicBezTo>
                  <a:pt x="55" y="23"/>
                  <a:pt x="55" y="23"/>
                  <a:pt x="55" y="23"/>
                </a:cubicBezTo>
                <a:cubicBezTo>
                  <a:pt x="44" y="23"/>
                  <a:pt x="44" y="23"/>
                  <a:pt x="44" y="23"/>
                </a:cubicBezTo>
                <a:cubicBezTo>
                  <a:pt x="44" y="33"/>
                  <a:pt x="44" y="33"/>
                  <a:pt x="44" y="33"/>
                </a:cubicBezTo>
                <a:lnTo>
                  <a:pt x="55" y="33"/>
                </a:lnTo>
                <a:close/>
                <a:moveTo>
                  <a:pt x="55" y="47"/>
                </a:moveTo>
                <a:cubicBezTo>
                  <a:pt x="55" y="35"/>
                  <a:pt x="55" y="35"/>
                  <a:pt x="55" y="35"/>
                </a:cubicBezTo>
                <a:cubicBezTo>
                  <a:pt x="44" y="35"/>
                  <a:pt x="44" y="35"/>
                  <a:pt x="44" y="35"/>
                </a:cubicBezTo>
                <a:cubicBezTo>
                  <a:pt x="44" y="47"/>
                  <a:pt x="44" y="47"/>
                  <a:pt x="44" y="47"/>
                </a:cubicBezTo>
                <a:lnTo>
                  <a:pt x="55" y="47"/>
                </a:lnTo>
                <a:close/>
                <a:moveTo>
                  <a:pt x="55" y="59"/>
                </a:moveTo>
                <a:cubicBezTo>
                  <a:pt x="55" y="49"/>
                  <a:pt x="55" y="49"/>
                  <a:pt x="55" y="49"/>
                </a:cubicBezTo>
                <a:cubicBezTo>
                  <a:pt x="44" y="49"/>
                  <a:pt x="44" y="49"/>
                  <a:pt x="44" y="49"/>
                </a:cubicBezTo>
                <a:cubicBezTo>
                  <a:pt x="44" y="59"/>
                  <a:pt x="44" y="59"/>
                  <a:pt x="44" y="59"/>
                </a:cubicBezTo>
                <a:lnTo>
                  <a:pt x="55" y="5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7" name="Freeform 103"/>
          <p:cNvSpPr>
            <a:spLocks noEditPoints="1"/>
          </p:cNvSpPr>
          <p:nvPr/>
        </p:nvSpPr>
        <p:spPr bwMode="auto">
          <a:xfrm>
            <a:off x="1849888" y="3691048"/>
            <a:ext cx="295919" cy="435879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8" name="Freeform 13"/>
          <p:cNvSpPr>
            <a:spLocks noEditPoints="1"/>
          </p:cNvSpPr>
          <p:nvPr/>
        </p:nvSpPr>
        <p:spPr bwMode="auto">
          <a:xfrm>
            <a:off x="1964845" y="4738923"/>
            <a:ext cx="304747" cy="229595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8" y="0"/>
              </a:cxn>
              <a:cxn ang="0">
                <a:pos x="8" y="108"/>
              </a:cxn>
              <a:cxn ang="0">
                <a:pos x="158" y="108"/>
              </a:cxn>
              <a:cxn ang="0">
                <a:pos x="158" y="119"/>
              </a:cxn>
              <a:cxn ang="0">
                <a:pos x="147" y="98"/>
              </a:cxn>
              <a:cxn ang="0">
                <a:pos x="19" y="98"/>
              </a:cxn>
              <a:cxn ang="0">
                <a:pos x="19" y="54"/>
              </a:cxn>
              <a:cxn ang="0">
                <a:pos x="54" y="9"/>
              </a:cxn>
              <a:cxn ang="0">
                <a:pos x="97" y="54"/>
              </a:cxn>
              <a:cxn ang="0">
                <a:pos x="127" y="28"/>
              </a:cxn>
              <a:cxn ang="0">
                <a:pos x="147" y="98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8" y="0"/>
                </a:lnTo>
                <a:lnTo>
                  <a:pt x="8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147" y="98"/>
                </a:moveTo>
                <a:lnTo>
                  <a:pt x="19" y="98"/>
                </a:lnTo>
                <a:lnTo>
                  <a:pt x="19" y="54"/>
                </a:lnTo>
                <a:lnTo>
                  <a:pt x="54" y="9"/>
                </a:lnTo>
                <a:lnTo>
                  <a:pt x="97" y="54"/>
                </a:lnTo>
                <a:lnTo>
                  <a:pt x="127" y="28"/>
                </a:lnTo>
                <a:lnTo>
                  <a:pt x="147" y="9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9" name="Freeform 145"/>
          <p:cNvSpPr/>
          <p:nvPr/>
        </p:nvSpPr>
        <p:spPr bwMode="auto">
          <a:xfrm>
            <a:off x="1331734" y="2216958"/>
            <a:ext cx="608719" cy="525073"/>
          </a:xfrm>
          <a:custGeom>
            <a:avLst/>
            <a:gdLst/>
            <a:ahLst/>
            <a:cxnLst>
              <a:cxn ang="0">
                <a:pos x="64" y="51"/>
              </a:cxn>
              <a:cxn ang="0">
                <a:pos x="60" y="55"/>
              </a:cxn>
              <a:cxn ang="0">
                <a:pos x="49" y="55"/>
              </a:cxn>
              <a:cxn ang="0">
                <a:pos x="45" y="51"/>
              </a:cxn>
              <a:cxn ang="0">
                <a:pos x="45" y="40"/>
              </a:cxn>
              <a:cxn ang="0">
                <a:pos x="49" y="36"/>
              </a:cxn>
              <a:cxn ang="0">
                <a:pos x="52" y="36"/>
              </a:cxn>
              <a:cxn ang="0">
                <a:pos x="52" y="30"/>
              </a:cxn>
              <a:cxn ang="0">
                <a:pos x="34" y="30"/>
              </a:cxn>
              <a:cxn ang="0">
                <a:pos x="34" y="36"/>
              </a:cxn>
              <a:cxn ang="0">
                <a:pos x="37" y="36"/>
              </a:cxn>
              <a:cxn ang="0">
                <a:pos x="41" y="40"/>
              </a:cxn>
              <a:cxn ang="0">
                <a:pos x="41" y="51"/>
              </a:cxn>
              <a:cxn ang="0">
                <a:pos x="37" y="55"/>
              </a:cxn>
              <a:cxn ang="0">
                <a:pos x="26" y="55"/>
              </a:cxn>
              <a:cxn ang="0">
                <a:pos x="23" y="51"/>
              </a:cxn>
              <a:cxn ang="0">
                <a:pos x="23" y="40"/>
              </a:cxn>
              <a:cxn ang="0">
                <a:pos x="26" y="36"/>
              </a:cxn>
              <a:cxn ang="0">
                <a:pos x="29" y="36"/>
              </a:cxn>
              <a:cxn ang="0">
                <a:pos x="29" y="30"/>
              </a:cxn>
              <a:cxn ang="0">
                <a:pos x="11" y="30"/>
              </a:cxn>
              <a:cxn ang="0">
                <a:pos x="11" y="36"/>
              </a:cxn>
              <a:cxn ang="0">
                <a:pos x="15" y="36"/>
              </a:cxn>
              <a:cxn ang="0">
                <a:pos x="18" y="40"/>
              </a:cxn>
              <a:cxn ang="0">
                <a:pos x="18" y="51"/>
              </a:cxn>
              <a:cxn ang="0">
                <a:pos x="15" y="55"/>
              </a:cxn>
              <a:cxn ang="0">
                <a:pos x="3" y="55"/>
              </a:cxn>
              <a:cxn ang="0">
                <a:pos x="0" y="51"/>
              </a:cxn>
              <a:cxn ang="0">
                <a:pos x="0" y="40"/>
              </a:cxn>
              <a:cxn ang="0">
                <a:pos x="3" y="36"/>
              </a:cxn>
              <a:cxn ang="0">
                <a:pos x="7" y="36"/>
              </a:cxn>
              <a:cxn ang="0">
                <a:pos x="7" y="30"/>
              </a:cxn>
              <a:cxn ang="0">
                <a:pos x="11" y="25"/>
              </a:cxn>
              <a:cxn ang="0">
                <a:pos x="29" y="25"/>
              </a:cxn>
              <a:cxn ang="0">
                <a:pos x="29" y="18"/>
              </a:cxn>
              <a:cxn ang="0">
                <a:pos x="26" y="18"/>
              </a:cxn>
              <a:cxn ang="0">
                <a:pos x="23" y="15"/>
              </a:cxn>
              <a:cxn ang="0">
                <a:pos x="23" y="3"/>
              </a:cxn>
              <a:cxn ang="0">
                <a:pos x="26" y="0"/>
              </a:cxn>
              <a:cxn ang="0">
                <a:pos x="37" y="0"/>
              </a:cxn>
              <a:cxn ang="0">
                <a:pos x="41" y="3"/>
              </a:cxn>
              <a:cxn ang="0">
                <a:pos x="41" y="15"/>
              </a:cxn>
              <a:cxn ang="0">
                <a:pos x="37" y="18"/>
              </a:cxn>
              <a:cxn ang="0">
                <a:pos x="34" y="18"/>
              </a:cxn>
              <a:cxn ang="0">
                <a:pos x="34" y="25"/>
              </a:cxn>
              <a:cxn ang="0">
                <a:pos x="52" y="25"/>
              </a:cxn>
              <a:cxn ang="0">
                <a:pos x="57" y="30"/>
              </a:cxn>
              <a:cxn ang="0">
                <a:pos x="57" y="36"/>
              </a:cxn>
              <a:cxn ang="0">
                <a:pos x="60" y="36"/>
              </a:cxn>
              <a:cxn ang="0">
                <a:pos x="64" y="40"/>
              </a:cxn>
              <a:cxn ang="0">
                <a:pos x="64" y="51"/>
              </a:cxn>
            </a:cxnLst>
            <a:rect l="0" t="0" r="r" b="b"/>
            <a:pathLst>
              <a:path w="64" h="55">
                <a:moveTo>
                  <a:pt x="64" y="51"/>
                </a:moveTo>
                <a:cubicBezTo>
                  <a:pt x="64" y="53"/>
                  <a:pt x="62" y="55"/>
                  <a:pt x="60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7" y="55"/>
                  <a:pt x="45" y="53"/>
                  <a:pt x="45" y="51"/>
                </a:cubicBezTo>
                <a:cubicBezTo>
                  <a:pt x="45" y="40"/>
                  <a:pt x="45" y="40"/>
                  <a:pt x="45" y="40"/>
                </a:cubicBezTo>
                <a:cubicBezTo>
                  <a:pt x="45" y="38"/>
                  <a:pt x="47" y="36"/>
                  <a:pt x="49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0"/>
                  <a:pt x="52" y="30"/>
                  <a:pt x="52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6"/>
                  <a:pt x="34" y="36"/>
                  <a:pt x="34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3"/>
                  <a:pt x="39" y="55"/>
                  <a:pt x="37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4" y="55"/>
                  <a:pt x="23" y="53"/>
                  <a:pt x="23" y="51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8"/>
                  <a:pt x="24" y="36"/>
                  <a:pt x="26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9" y="30"/>
                  <a:pt x="29" y="30"/>
                  <a:pt x="29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6"/>
                  <a:pt x="11" y="36"/>
                  <a:pt x="11" y="36"/>
                </a:cubicBezTo>
                <a:cubicBezTo>
                  <a:pt x="15" y="36"/>
                  <a:pt x="15" y="36"/>
                  <a:pt x="15" y="36"/>
                </a:cubicBezTo>
                <a:cubicBezTo>
                  <a:pt x="17" y="36"/>
                  <a:pt x="18" y="38"/>
                  <a:pt x="18" y="40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3"/>
                  <a:pt x="17" y="55"/>
                  <a:pt x="15" y="55"/>
                </a:cubicBezTo>
                <a:cubicBezTo>
                  <a:pt x="3" y="55"/>
                  <a:pt x="3" y="55"/>
                  <a:pt x="3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1" y="36"/>
                  <a:pt x="3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27"/>
                  <a:pt x="9" y="25"/>
                  <a:pt x="11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18"/>
                  <a:pt x="29" y="18"/>
                  <a:pt x="2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4" y="18"/>
                  <a:pt x="23" y="17"/>
                  <a:pt x="23" y="15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1"/>
                  <a:pt x="24" y="0"/>
                  <a:pt x="26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1" y="1"/>
                  <a:pt x="41" y="3"/>
                </a:cubicBezTo>
                <a:cubicBezTo>
                  <a:pt x="41" y="15"/>
                  <a:pt x="41" y="15"/>
                  <a:pt x="41" y="15"/>
                </a:cubicBezTo>
                <a:cubicBezTo>
                  <a:pt x="41" y="17"/>
                  <a:pt x="39" y="18"/>
                  <a:pt x="37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25"/>
                  <a:pt x="34" y="25"/>
                  <a:pt x="34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5" y="25"/>
                  <a:pt x="57" y="27"/>
                  <a:pt x="57" y="30"/>
                </a:cubicBezTo>
                <a:cubicBezTo>
                  <a:pt x="57" y="36"/>
                  <a:pt x="57" y="36"/>
                  <a:pt x="57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2" y="36"/>
                  <a:pt x="64" y="38"/>
                  <a:pt x="64" y="40"/>
                </a:cubicBezTo>
                <a:lnTo>
                  <a:pt x="64" y="5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40" name="矩形 27"/>
          <p:cNvSpPr>
            <a:spLocks noChangeArrowheads="1"/>
          </p:cNvSpPr>
          <p:nvPr/>
        </p:nvSpPr>
        <p:spPr bwMode="auto">
          <a:xfrm>
            <a:off x="4235500" y="2022607"/>
            <a:ext cx="6820178" cy="602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10000"/>
              </a:lnSpc>
              <a:spcBef>
                <a:spcPct val="0"/>
              </a:spcBef>
              <a:buNone/>
            </a:pPr>
            <a:r>
              <a:rPr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单击此处编辑内容，建议您在展示时采用微软雅黑字体单击此处编辑内容，建议您在展示时采用微软雅黑字体单击此处编辑内容，建议您在展示时采用微软雅黑字体单击此处编辑内容，建议您在展示时采用微软雅黑字体单击此处编辑内容，建议您在展示时采用微软雅黑字体</a:t>
            </a:r>
          </a:p>
        </p:txBody>
      </p:sp>
      <p:sp>
        <p:nvSpPr>
          <p:cNvPr id="41" name="TextBox 87"/>
          <p:cNvSpPr txBox="1"/>
          <p:nvPr/>
        </p:nvSpPr>
        <p:spPr>
          <a:xfrm>
            <a:off x="4235500" y="4374162"/>
            <a:ext cx="1231107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2" name="TextBox 88"/>
          <p:cNvSpPr txBox="1"/>
          <p:nvPr/>
        </p:nvSpPr>
        <p:spPr>
          <a:xfrm>
            <a:off x="4139535" y="4644653"/>
            <a:ext cx="1414924" cy="48474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913765"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Box 87"/>
          <p:cNvSpPr txBox="1"/>
          <p:nvPr/>
        </p:nvSpPr>
        <p:spPr>
          <a:xfrm>
            <a:off x="5849395" y="4374162"/>
            <a:ext cx="1231107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4" name="TextBox 88"/>
          <p:cNvSpPr txBox="1"/>
          <p:nvPr/>
        </p:nvSpPr>
        <p:spPr>
          <a:xfrm>
            <a:off x="5753428" y="4644653"/>
            <a:ext cx="1414924" cy="48474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913765"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87"/>
          <p:cNvSpPr txBox="1"/>
          <p:nvPr/>
        </p:nvSpPr>
        <p:spPr>
          <a:xfrm>
            <a:off x="7339952" y="4374162"/>
            <a:ext cx="1231107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TextBox 88"/>
          <p:cNvSpPr txBox="1"/>
          <p:nvPr/>
        </p:nvSpPr>
        <p:spPr>
          <a:xfrm>
            <a:off x="7243986" y="4644653"/>
            <a:ext cx="1414924" cy="48474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913765"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87"/>
          <p:cNvSpPr txBox="1"/>
          <p:nvPr/>
        </p:nvSpPr>
        <p:spPr>
          <a:xfrm>
            <a:off x="8830511" y="4374162"/>
            <a:ext cx="1231107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8" name="TextBox 88"/>
          <p:cNvSpPr txBox="1"/>
          <p:nvPr/>
        </p:nvSpPr>
        <p:spPr>
          <a:xfrm>
            <a:off x="8734544" y="4644653"/>
            <a:ext cx="1414924" cy="48474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913765"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87"/>
          <p:cNvSpPr txBox="1"/>
          <p:nvPr/>
        </p:nvSpPr>
        <p:spPr>
          <a:xfrm>
            <a:off x="10321068" y="4374162"/>
            <a:ext cx="1231107" cy="2462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ct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50" name="TextBox 88"/>
          <p:cNvSpPr txBox="1"/>
          <p:nvPr/>
        </p:nvSpPr>
        <p:spPr>
          <a:xfrm>
            <a:off x="10225102" y="4644653"/>
            <a:ext cx="1414924" cy="48474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913765"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87"/>
          <p:cNvSpPr txBox="1"/>
          <p:nvPr/>
        </p:nvSpPr>
        <p:spPr>
          <a:xfrm>
            <a:off x="4311332" y="1742556"/>
            <a:ext cx="2612381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lvl="0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543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文本框 90"/>
          <p:cNvSpPr txBox="1"/>
          <p:nvPr/>
        </p:nvSpPr>
        <p:spPr>
          <a:xfrm>
            <a:off x="9222081" y="2334592"/>
            <a:ext cx="1566000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添加标题</a:t>
            </a:r>
          </a:p>
        </p:txBody>
      </p:sp>
      <p:sp>
        <p:nvSpPr>
          <p:cNvPr id="92" name="文本框 91"/>
          <p:cNvSpPr txBox="1"/>
          <p:nvPr/>
        </p:nvSpPr>
        <p:spPr>
          <a:xfrm>
            <a:off x="9146701" y="2829381"/>
            <a:ext cx="1901878" cy="502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您可以将文本素如此处，建议间距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1.2-1.3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9226132" y="4231706"/>
            <a:ext cx="1564865" cy="3693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添加标题</a:t>
            </a:r>
          </a:p>
        </p:txBody>
      </p:sp>
      <p:sp>
        <p:nvSpPr>
          <p:cNvPr id="94" name="文本框 93"/>
          <p:cNvSpPr txBox="1"/>
          <p:nvPr/>
        </p:nvSpPr>
        <p:spPr>
          <a:xfrm>
            <a:off x="9146701" y="4723557"/>
            <a:ext cx="1897828" cy="502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您可以将文本素如此处，建议间距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1.2-1.3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grpSp>
        <p:nvGrpSpPr>
          <p:cNvPr id="99" name="组 98"/>
          <p:cNvGrpSpPr/>
          <p:nvPr/>
        </p:nvGrpSpPr>
        <p:grpSpPr>
          <a:xfrm>
            <a:off x="565821" y="1749973"/>
            <a:ext cx="8656260" cy="3788359"/>
            <a:chOff x="1364432" y="2307738"/>
            <a:chExt cx="7129621" cy="3120235"/>
          </a:xfrm>
        </p:grpSpPr>
        <p:sp>
          <p:nvSpPr>
            <p:cNvPr id="3" name="Freeform 110"/>
            <p:cNvSpPr>
              <a:spLocks/>
            </p:cNvSpPr>
            <p:nvPr/>
          </p:nvSpPr>
          <p:spPr bwMode="auto">
            <a:xfrm>
              <a:off x="1441397" y="2688999"/>
              <a:ext cx="2087403" cy="2738974"/>
            </a:xfrm>
            <a:custGeom>
              <a:avLst/>
              <a:gdLst>
                <a:gd name="T0" fmla="*/ 738 w 1193"/>
                <a:gd name="T1" fmla="*/ 1528 h 1601"/>
                <a:gd name="T2" fmla="*/ 773 w 1193"/>
                <a:gd name="T3" fmla="*/ 1460 h 1601"/>
                <a:gd name="T4" fmla="*/ 834 w 1193"/>
                <a:gd name="T5" fmla="*/ 1404 h 1601"/>
                <a:gd name="T6" fmla="*/ 1005 w 1193"/>
                <a:gd name="T7" fmla="*/ 1267 h 1601"/>
                <a:gd name="T8" fmla="*/ 1137 w 1193"/>
                <a:gd name="T9" fmla="*/ 1107 h 1601"/>
                <a:gd name="T10" fmla="*/ 1164 w 1193"/>
                <a:gd name="T11" fmla="*/ 1026 h 1601"/>
                <a:gd name="T12" fmla="*/ 1041 w 1193"/>
                <a:gd name="T13" fmla="*/ 983 h 1601"/>
                <a:gd name="T14" fmla="*/ 959 w 1193"/>
                <a:gd name="T15" fmla="*/ 919 h 1601"/>
                <a:gd name="T16" fmla="*/ 878 w 1193"/>
                <a:gd name="T17" fmla="*/ 882 h 1601"/>
                <a:gd name="T18" fmla="*/ 810 w 1193"/>
                <a:gd name="T19" fmla="*/ 866 h 1601"/>
                <a:gd name="T20" fmla="*/ 704 w 1193"/>
                <a:gd name="T21" fmla="*/ 886 h 1601"/>
                <a:gd name="T22" fmla="*/ 675 w 1193"/>
                <a:gd name="T23" fmla="*/ 790 h 1601"/>
                <a:gd name="T24" fmla="*/ 580 w 1193"/>
                <a:gd name="T25" fmla="*/ 742 h 1601"/>
                <a:gd name="T26" fmla="*/ 729 w 1193"/>
                <a:gd name="T27" fmla="*/ 692 h 1601"/>
                <a:gd name="T28" fmla="*/ 818 w 1193"/>
                <a:gd name="T29" fmla="*/ 623 h 1601"/>
                <a:gd name="T30" fmla="*/ 882 w 1193"/>
                <a:gd name="T31" fmla="*/ 554 h 1601"/>
                <a:gd name="T32" fmla="*/ 970 w 1193"/>
                <a:gd name="T33" fmla="*/ 513 h 1601"/>
                <a:gd name="T34" fmla="*/ 956 w 1193"/>
                <a:gd name="T35" fmla="*/ 481 h 1601"/>
                <a:gd name="T36" fmla="*/ 961 w 1193"/>
                <a:gd name="T37" fmla="*/ 439 h 1601"/>
                <a:gd name="T38" fmla="*/ 1026 w 1193"/>
                <a:gd name="T39" fmla="*/ 434 h 1601"/>
                <a:gd name="T40" fmla="*/ 1052 w 1193"/>
                <a:gd name="T41" fmla="*/ 442 h 1601"/>
                <a:gd name="T42" fmla="*/ 1018 w 1193"/>
                <a:gd name="T43" fmla="*/ 356 h 1601"/>
                <a:gd name="T44" fmla="*/ 971 w 1193"/>
                <a:gd name="T45" fmla="*/ 284 h 1601"/>
                <a:gd name="T46" fmla="*/ 924 w 1193"/>
                <a:gd name="T47" fmla="*/ 246 h 1601"/>
                <a:gd name="T48" fmla="*/ 856 w 1193"/>
                <a:gd name="T49" fmla="*/ 261 h 1601"/>
                <a:gd name="T50" fmla="*/ 829 w 1193"/>
                <a:gd name="T51" fmla="*/ 396 h 1601"/>
                <a:gd name="T52" fmla="*/ 804 w 1193"/>
                <a:gd name="T53" fmla="*/ 378 h 1601"/>
                <a:gd name="T54" fmla="*/ 714 w 1193"/>
                <a:gd name="T55" fmla="*/ 292 h 1601"/>
                <a:gd name="T56" fmla="*/ 787 w 1193"/>
                <a:gd name="T57" fmla="*/ 183 h 1601"/>
                <a:gd name="T58" fmla="*/ 822 w 1193"/>
                <a:gd name="T59" fmla="*/ 141 h 1601"/>
                <a:gd name="T60" fmla="*/ 852 w 1193"/>
                <a:gd name="T61" fmla="*/ 84 h 1601"/>
                <a:gd name="T62" fmla="*/ 793 w 1193"/>
                <a:gd name="T63" fmla="*/ 92 h 1601"/>
                <a:gd name="T64" fmla="*/ 763 w 1193"/>
                <a:gd name="T65" fmla="*/ 30 h 1601"/>
                <a:gd name="T66" fmla="*/ 745 w 1193"/>
                <a:gd name="T67" fmla="*/ 43 h 1601"/>
                <a:gd name="T68" fmla="*/ 721 w 1193"/>
                <a:gd name="T69" fmla="*/ 104 h 1601"/>
                <a:gd name="T70" fmla="*/ 659 w 1193"/>
                <a:gd name="T71" fmla="*/ 113 h 1601"/>
                <a:gd name="T72" fmla="*/ 532 w 1193"/>
                <a:gd name="T73" fmla="*/ 95 h 1601"/>
                <a:gd name="T74" fmla="*/ 469 w 1193"/>
                <a:gd name="T75" fmla="*/ 80 h 1601"/>
                <a:gd name="T76" fmla="*/ 423 w 1193"/>
                <a:gd name="T77" fmla="*/ 77 h 1601"/>
                <a:gd name="T78" fmla="*/ 108 w 1193"/>
                <a:gd name="T79" fmla="*/ 100 h 1601"/>
                <a:gd name="T80" fmla="*/ 98 w 1193"/>
                <a:gd name="T81" fmla="*/ 142 h 1601"/>
                <a:gd name="T82" fmla="*/ 107 w 1193"/>
                <a:gd name="T83" fmla="*/ 178 h 1601"/>
                <a:gd name="T84" fmla="*/ 59 w 1193"/>
                <a:gd name="T85" fmla="*/ 280 h 1601"/>
                <a:gd name="T86" fmla="*/ 48 w 1193"/>
                <a:gd name="T87" fmla="*/ 347 h 1601"/>
                <a:gd name="T88" fmla="*/ 155 w 1193"/>
                <a:gd name="T89" fmla="*/ 276 h 1601"/>
                <a:gd name="T90" fmla="*/ 191 w 1193"/>
                <a:gd name="T91" fmla="*/ 275 h 1601"/>
                <a:gd name="T92" fmla="*/ 313 w 1193"/>
                <a:gd name="T93" fmla="*/ 303 h 1601"/>
                <a:gd name="T94" fmla="*/ 355 w 1193"/>
                <a:gd name="T95" fmla="*/ 419 h 1601"/>
                <a:gd name="T96" fmla="*/ 349 w 1193"/>
                <a:gd name="T97" fmla="*/ 560 h 1601"/>
                <a:gd name="T98" fmla="*/ 415 w 1193"/>
                <a:gd name="T99" fmla="*/ 708 h 1601"/>
                <a:gd name="T100" fmla="*/ 451 w 1193"/>
                <a:gd name="T101" fmla="*/ 746 h 1601"/>
                <a:gd name="T102" fmla="*/ 488 w 1193"/>
                <a:gd name="T103" fmla="*/ 781 h 1601"/>
                <a:gd name="T104" fmla="*/ 634 w 1193"/>
                <a:gd name="T105" fmla="*/ 865 h 1601"/>
                <a:gd name="T106" fmla="*/ 714 w 1193"/>
                <a:gd name="T107" fmla="*/ 910 h 1601"/>
                <a:gd name="T108" fmla="*/ 724 w 1193"/>
                <a:gd name="T109" fmla="*/ 968 h 1601"/>
                <a:gd name="T110" fmla="*/ 693 w 1193"/>
                <a:gd name="T111" fmla="*/ 1048 h 1601"/>
                <a:gd name="T112" fmla="*/ 766 w 1193"/>
                <a:gd name="T113" fmla="*/ 1225 h 1601"/>
                <a:gd name="T114" fmla="*/ 689 w 1193"/>
                <a:gd name="T115" fmla="*/ 1436 h 1601"/>
                <a:gd name="T116" fmla="*/ 672 w 1193"/>
                <a:gd name="T117" fmla="*/ 1479 h 1601"/>
                <a:gd name="T118" fmla="*/ 678 w 1193"/>
                <a:gd name="T119" fmla="*/ 1566 h 1601"/>
                <a:gd name="T120" fmla="*/ 790 w 1193"/>
                <a:gd name="T121" fmla="*/ 1595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93" h="1601">
                  <a:moveTo>
                    <a:pt x="792" y="1592"/>
                  </a:moveTo>
                  <a:cubicBezTo>
                    <a:pt x="792" y="1592"/>
                    <a:pt x="800" y="1596"/>
                    <a:pt x="800" y="1592"/>
                  </a:cubicBezTo>
                  <a:cubicBezTo>
                    <a:pt x="801" y="1588"/>
                    <a:pt x="800" y="1583"/>
                    <a:pt x="796" y="1582"/>
                  </a:cubicBezTo>
                  <a:cubicBezTo>
                    <a:pt x="792" y="1581"/>
                    <a:pt x="783" y="1579"/>
                    <a:pt x="772" y="1572"/>
                  </a:cubicBezTo>
                  <a:cubicBezTo>
                    <a:pt x="761" y="1564"/>
                    <a:pt x="741" y="1563"/>
                    <a:pt x="744" y="1555"/>
                  </a:cubicBezTo>
                  <a:cubicBezTo>
                    <a:pt x="746" y="1548"/>
                    <a:pt x="736" y="1539"/>
                    <a:pt x="738" y="1528"/>
                  </a:cubicBezTo>
                  <a:cubicBezTo>
                    <a:pt x="740" y="1517"/>
                    <a:pt x="739" y="1516"/>
                    <a:pt x="748" y="1515"/>
                  </a:cubicBezTo>
                  <a:cubicBezTo>
                    <a:pt x="756" y="1514"/>
                    <a:pt x="758" y="1504"/>
                    <a:pt x="762" y="1502"/>
                  </a:cubicBezTo>
                  <a:cubicBezTo>
                    <a:pt x="766" y="1499"/>
                    <a:pt x="784" y="1490"/>
                    <a:pt x="784" y="1487"/>
                  </a:cubicBezTo>
                  <a:cubicBezTo>
                    <a:pt x="784" y="1485"/>
                    <a:pt x="784" y="1480"/>
                    <a:pt x="780" y="1479"/>
                  </a:cubicBezTo>
                  <a:cubicBezTo>
                    <a:pt x="776" y="1479"/>
                    <a:pt x="768" y="1477"/>
                    <a:pt x="767" y="1474"/>
                  </a:cubicBezTo>
                  <a:cubicBezTo>
                    <a:pt x="766" y="1472"/>
                    <a:pt x="771" y="1462"/>
                    <a:pt x="773" y="1460"/>
                  </a:cubicBezTo>
                  <a:cubicBezTo>
                    <a:pt x="776" y="1458"/>
                    <a:pt x="793" y="1458"/>
                    <a:pt x="793" y="1458"/>
                  </a:cubicBezTo>
                  <a:cubicBezTo>
                    <a:pt x="793" y="1458"/>
                    <a:pt x="793" y="1439"/>
                    <a:pt x="796" y="1438"/>
                  </a:cubicBezTo>
                  <a:cubicBezTo>
                    <a:pt x="798" y="1437"/>
                    <a:pt x="810" y="1429"/>
                    <a:pt x="813" y="1428"/>
                  </a:cubicBezTo>
                  <a:cubicBezTo>
                    <a:pt x="816" y="1428"/>
                    <a:pt x="817" y="1420"/>
                    <a:pt x="811" y="1419"/>
                  </a:cubicBezTo>
                  <a:cubicBezTo>
                    <a:pt x="806" y="1418"/>
                    <a:pt x="797" y="1412"/>
                    <a:pt x="801" y="1408"/>
                  </a:cubicBezTo>
                  <a:cubicBezTo>
                    <a:pt x="806" y="1403"/>
                    <a:pt x="831" y="1407"/>
                    <a:pt x="834" y="1404"/>
                  </a:cubicBezTo>
                  <a:cubicBezTo>
                    <a:pt x="836" y="1401"/>
                    <a:pt x="841" y="1386"/>
                    <a:pt x="854" y="1383"/>
                  </a:cubicBezTo>
                  <a:cubicBezTo>
                    <a:pt x="867" y="1380"/>
                    <a:pt x="924" y="1354"/>
                    <a:pt x="905" y="1339"/>
                  </a:cubicBezTo>
                  <a:cubicBezTo>
                    <a:pt x="886" y="1323"/>
                    <a:pt x="905" y="1329"/>
                    <a:pt x="905" y="1329"/>
                  </a:cubicBezTo>
                  <a:cubicBezTo>
                    <a:pt x="905" y="1329"/>
                    <a:pt x="924" y="1340"/>
                    <a:pt x="935" y="1333"/>
                  </a:cubicBezTo>
                  <a:cubicBezTo>
                    <a:pt x="945" y="1327"/>
                    <a:pt x="989" y="1287"/>
                    <a:pt x="991" y="1278"/>
                  </a:cubicBezTo>
                  <a:cubicBezTo>
                    <a:pt x="993" y="1269"/>
                    <a:pt x="999" y="1268"/>
                    <a:pt x="1005" y="1267"/>
                  </a:cubicBezTo>
                  <a:cubicBezTo>
                    <a:pt x="1010" y="1267"/>
                    <a:pt x="1018" y="1264"/>
                    <a:pt x="1018" y="1258"/>
                  </a:cubicBezTo>
                  <a:cubicBezTo>
                    <a:pt x="1017" y="1252"/>
                    <a:pt x="1013" y="1238"/>
                    <a:pt x="1019" y="1233"/>
                  </a:cubicBezTo>
                  <a:cubicBezTo>
                    <a:pt x="1025" y="1229"/>
                    <a:pt x="1061" y="1206"/>
                    <a:pt x="1076" y="1206"/>
                  </a:cubicBezTo>
                  <a:cubicBezTo>
                    <a:pt x="1091" y="1206"/>
                    <a:pt x="1101" y="1204"/>
                    <a:pt x="1116" y="1178"/>
                  </a:cubicBezTo>
                  <a:cubicBezTo>
                    <a:pt x="1131" y="1152"/>
                    <a:pt x="1125" y="1153"/>
                    <a:pt x="1131" y="1151"/>
                  </a:cubicBezTo>
                  <a:cubicBezTo>
                    <a:pt x="1136" y="1148"/>
                    <a:pt x="1137" y="1107"/>
                    <a:pt x="1137" y="1107"/>
                  </a:cubicBezTo>
                  <a:cubicBezTo>
                    <a:pt x="1137" y="1107"/>
                    <a:pt x="1143" y="1103"/>
                    <a:pt x="1147" y="1103"/>
                  </a:cubicBezTo>
                  <a:cubicBezTo>
                    <a:pt x="1151" y="1103"/>
                    <a:pt x="1162" y="1087"/>
                    <a:pt x="1162" y="1087"/>
                  </a:cubicBezTo>
                  <a:cubicBezTo>
                    <a:pt x="1175" y="1079"/>
                    <a:pt x="1175" y="1079"/>
                    <a:pt x="1175" y="1079"/>
                  </a:cubicBezTo>
                  <a:cubicBezTo>
                    <a:pt x="1175" y="1079"/>
                    <a:pt x="1179" y="1071"/>
                    <a:pt x="1183" y="1069"/>
                  </a:cubicBezTo>
                  <a:cubicBezTo>
                    <a:pt x="1187" y="1066"/>
                    <a:pt x="1193" y="1037"/>
                    <a:pt x="1187" y="1032"/>
                  </a:cubicBezTo>
                  <a:cubicBezTo>
                    <a:pt x="1182" y="1028"/>
                    <a:pt x="1170" y="1030"/>
                    <a:pt x="1164" y="1026"/>
                  </a:cubicBezTo>
                  <a:cubicBezTo>
                    <a:pt x="1158" y="1021"/>
                    <a:pt x="1133" y="1007"/>
                    <a:pt x="1128" y="1007"/>
                  </a:cubicBezTo>
                  <a:cubicBezTo>
                    <a:pt x="1122" y="1008"/>
                    <a:pt x="1101" y="1009"/>
                    <a:pt x="1094" y="1005"/>
                  </a:cubicBezTo>
                  <a:cubicBezTo>
                    <a:pt x="1087" y="1002"/>
                    <a:pt x="1095" y="993"/>
                    <a:pt x="1086" y="993"/>
                  </a:cubicBezTo>
                  <a:cubicBezTo>
                    <a:pt x="1078" y="992"/>
                    <a:pt x="1061" y="988"/>
                    <a:pt x="1056" y="987"/>
                  </a:cubicBezTo>
                  <a:cubicBezTo>
                    <a:pt x="1050" y="986"/>
                    <a:pt x="1041" y="993"/>
                    <a:pt x="1040" y="994"/>
                  </a:cubicBezTo>
                  <a:cubicBezTo>
                    <a:pt x="1038" y="995"/>
                    <a:pt x="1053" y="987"/>
                    <a:pt x="1041" y="983"/>
                  </a:cubicBezTo>
                  <a:cubicBezTo>
                    <a:pt x="1029" y="979"/>
                    <a:pt x="1032" y="974"/>
                    <a:pt x="1034" y="973"/>
                  </a:cubicBezTo>
                  <a:cubicBezTo>
                    <a:pt x="1036" y="972"/>
                    <a:pt x="1044" y="964"/>
                    <a:pt x="1036" y="959"/>
                  </a:cubicBezTo>
                  <a:cubicBezTo>
                    <a:pt x="1028" y="955"/>
                    <a:pt x="1020" y="950"/>
                    <a:pt x="1022" y="945"/>
                  </a:cubicBezTo>
                  <a:cubicBezTo>
                    <a:pt x="1023" y="940"/>
                    <a:pt x="1008" y="929"/>
                    <a:pt x="1005" y="929"/>
                  </a:cubicBezTo>
                  <a:cubicBezTo>
                    <a:pt x="1002" y="928"/>
                    <a:pt x="993" y="925"/>
                    <a:pt x="984" y="926"/>
                  </a:cubicBezTo>
                  <a:cubicBezTo>
                    <a:pt x="974" y="926"/>
                    <a:pt x="959" y="923"/>
                    <a:pt x="959" y="919"/>
                  </a:cubicBezTo>
                  <a:cubicBezTo>
                    <a:pt x="960" y="915"/>
                    <a:pt x="951" y="906"/>
                    <a:pt x="947" y="905"/>
                  </a:cubicBezTo>
                  <a:cubicBezTo>
                    <a:pt x="942" y="903"/>
                    <a:pt x="938" y="903"/>
                    <a:pt x="933" y="897"/>
                  </a:cubicBezTo>
                  <a:cubicBezTo>
                    <a:pt x="929" y="891"/>
                    <a:pt x="929" y="888"/>
                    <a:pt x="923" y="887"/>
                  </a:cubicBezTo>
                  <a:cubicBezTo>
                    <a:pt x="916" y="887"/>
                    <a:pt x="913" y="885"/>
                    <a:pt x="912" y="881"/>
                  </a:cubicBezTo>
                  <a:cubicBezTo>
                    <a:pt x="912" y="876"/>
                    <a:pt x="905" y="873"/>
                    <a:pt x="896" y="879"/>
                  </a:cubicBezTo>
                  <a:cubicBezTo>
                    <a:pt x="888" y="884"/>
                    <a:pt x="881" y="886"/>
                    <a:pt x="878" y="882"/>
                  </a:cubicBezTo>
                  <a:cubicBezTo>
                    <a:pt x="874" y="879"/>
                    <a:pt x="874" y="878"/>
                    <a:pt x="862" y="878"/>
                  </a:cubicBezTo>
                  <a:cubicBezTo>
                    <a:pt x="850" y="878"/>
                    <a:pt x="844" y="878"/>
                    <a:pt x="847" y="871"/>
                  </a:cubicBezTo>
                  <a:cubicBezTo>
                    <a:pt x="851" y="864"/>
                    <a:pt x="840" y="861"/>
                    <a:pt x="832" y="866"/>
                  </a:cubicBezTo>
                  <a:cubicBezTo>
                    <a:pt x="825" y="872"/>
                    <a:pt x="822" y="877"/>
                    <a:pt x="818" y="876"/>
                  </a:cubicBezTo>
                  <a:cubicBezTo>
                    <a:pt x="813" y="876"/>
                    <a:pt x="829" y="871"/>
                    <a:pt x="825" y="865"/>
                  </a:cubicBezTo>
                  <a:cubicBezTo>
                    <a:pt x="822" y="859"/>
                    <a:pt x="822" y="860"/>
                    <a:pt x="810" y="866"/>
                  </a:cubicBezTo>
                  <a:cubicBezTo>
                    <a:pt x="798" y="872"/>
                    <a:pt x="793" y="875"/>
                    <a:pt x="783" y="875"/>
                  </a:cubicBezTo>
                  <a:cubicBezTo>
                    <a:pt x="773" y="875"/>
                    <a:pt x="777" y="879"/>
                    <a:pt x="771" y="887"/>
                  </a:cubicBezTo>
                  <a:cubicBezTo>
                    <a:pt x="766" y="895"/>
                    <a:pt x="759" y="910"/>
                    <a:pt x="754" y="905"/>
                  </a:cubicBezTo>
                  <a:cubicBezTo>
                    <a:pt x="748" y="900"/>
                    <a:pt x="744" y="886"/>
                    <a:pt x="735" y="889"/>
                  </a:cubicBezTo>
                  <a:cubicBezTo>
                    <a:pt x="727" y="893"/>
                    <a:pt x="725" y="902"/>
                    <a:pt x="719" y="898"/>
                  </a:cubicBezTo>
                  <a:cubicBezTo>
                    <a:pt x="713" y="893"/>
                    <a:pt x="705" y="890"/>
                    <a:pt x="704" y="886"/>
                  </a:cubicBezTo>
                  <a:cubicBezTo>
                    <a:pt x="704" y="882"/>
                    <a:pt x="700" y="879"/>
                    <a:pt x="700" y="879"/>
                  </a:cubicBezTo>
                  <a:cubicBezTo>
                    <a:pt x="700" y="879"/>
                    <a:pt x="695" y="878"/>
                    <a:pt x="701" y="857"/>
                  </a:cubicBezTo>
                  <a:cubicBezTo>
                    <a:pt x="707" y="835"/>
                    <a:pt x="709" y="829"/>
                    <a:pt x="686" y="829"/>
                  </a:cubicBezTo>
                  <a:cubicBezTo>
                    <a:pt x="664" y="830"/>
                    <a:pt x="654" y="834"/>
                    <a:pt x="656" y="827"/>
                  </a:cubicBezTo>
                  <a:cubicBezTo>
                    <a:pt x="657" y="820"/>
                    <a:pt x="663" y="822"/>
                    <a:pt x="664" y="814"/>
                  </a:cubicBezTo>
                  <a:cubicBezTo>
                    <a:pt x="665" y="807"/>
                    <a:pt x="672" y="794"/>
                    <a:pt x="675" y="790"/>
                  </a:cubicBezTo>
                  <a:cubicBezTo>
                    <a:pt x="678" y="785"/>
                    <a:pt x="686" y="774"/>
                    <a:pt x="679" y="774"/>
                  </a:cubicBezTo>
                  <a:cubicBezTo>
                    <a:pt x="673" y="775"/>
                    <a:pt x="654" y="771"/>
                    <a:pt x="646" y="778"/>
                  </a:cubicBezTo>
                  <a:cubicBezTo>
                    <a:pt x="638" y="786"/>
                    <a:pt x="629" y="802"/>
                    <a:pt x="623" y="803"/>
                  </a:cubicBezTo>
                  <a:cubicBezTo>
                    <a:pt x="616" y="805"/>
                    <a:pt x="594" y="809"/>
                    <a:pt x="590" y="803"/>
                  </a:cubicBezTo>
                  <a:cubicBezTo>
                    <a:pt x="587" y="797"/>
                    <a:pt x="572" y="796"/>
                    <a:pt x="573" y="776"/>
                  </a:cubicBezTo>
                  <a:cubicBezTo>
                    <a:pt x="574" y="757"/>
                    <a:pt x="573" y="747"/>
                    <a:pt x="580" y="742"/>
                  </a:cubicBezTo>
                  <a:cubicBezTo>
                    <a:pt x="586" y="737"/>
                    <a:pt x="585" y="738"/>
                    <a:pt x="586" y="729"/>
                  </a:cubicBezTo>
                  <a:cubicBezTo>
                    <a:pt x="587" y="719"/>
                    <a:pt x="594" y="706"/>
                    <a:pt x="604" y="703"/>
                  </a:cubicBezTo>
                  <a:cubicBezTo>
                    <a:pt x="613" y="701"/>
                    <a:pt x="623" y="689"/>
                    <a:pt x="629" y="689"/>
                  </a:cubicBezTo>
                  <a:cubicBezTo>
                    <a:pt x="635" y="688"/>
                    <a:pt x="659" y="704"/>
                    <a:pt x="664" y="699"/>
                  </a:cubicBezTo>
                  <a:cubicBezTo>
                    <a:pt x="669" y="695"/>
                    <a:pt x="671" y="684"/>
                    <a:pt x="685" y="686"/>
                  </a:cubicBezTo>
                  <a:cubicBezTo>
                    <a:pt x="699" y="689"/>
                    <a:pt x="724" y="685"/>
                    <a:pt x="729" y="692"/>
                  </a:cubicBezTo>
                  <a:cubicBezTo>
                    <a:pt x="734" y="699"/>
                    <a:pt x="744" y="718"/>
                    <a:pt x="743" y="726"/>
                  </a:cubicBezTo>
                  <a:cubicBezTo>
                    <a:pt x="741" y="735"/>
                    <a:pt x="744" y="741"/>
                    <a:pt x="750" y="739"/>
                  </a:cubicBezTo>
                  <a:cubicBezTo>
                    <a:pt x="755" y="737"/>
                    <a:pt x="759" y="727"/>
                    <a:pt x="758" y="722"/>
                  </a:cubicBezTo>
                  <a:cubicBezTo>
                    <a:pt x="757" y="717"/>
                    <a:pt x="757" y="697"/>
                    <a:pt x="757" y="689"/>
                  </a:cubicBezTo>
                  <a:cubicBezTo>
                    <a:pt x="756" y="680"/>
                    <a:pt x="748" y="674"/>
                    <a:pt x="761" y="666"/>
                  </a:cubicBezTo>
                  <a:cubicBezTo>
                    <a:pt x="775" y="658"/>
                    <a:pt x="818" y="633"/>
                    <a:pt x="818" y="623"/>
                  </a:cubicBezTo>
                  <a:cubicBezTo>
                    <a:pt x="818" y="613"/>
                    <a:pt x="814" y="603"/>
                    <a:pt x="817" y="600"/>
                  </a:cubicBezTo>
                  <a:cubicBezTo>
                    <a:pt x="820" y="596"/>
                    <a:pt x="820" y="607"/>
                    <a:pt x="825" y="604"/>
                  </a:cubicBezTo>
                  <a:cubicBezTo>
                    <a:pt x="831" y="601"/>
                    <a:pt x="837" y="582"/>
                    <a:pt x="842" y="579"/>
                  </a:cubicBezTo>
                  <a:cubicBezTo>
                    <a:pt x="847" y="576"/>
                    <a:pt x="851" y="567"/>
                    <a:pt x="853" y="563"/>
                  </a:cubicBezTo>
                  <a:cubicBezTo>
                    <a:pt x="855" y="558"/>
                    <a:pt x="863" y="556"/>
                    <a:pt x="867" y="558"/>
                  </a:cubicBezTo>
                  <a:cubicBezTo>
                    <a:pt x="872" y="560"/>
                    <a:pt x="880" y="558"/>
                    <a:pt x="882" y="554"/>
                  </a:cubicBezTo>
                  <a:cubicBezTo>
                    <a:pt x="884" y="550"/>
                    <a:pt x="881" y="542"/>
                    <a:pt x="882" y="538"/>
                  </a:cubicBezTo>
                  <a:cubicBezTo>
                    <a:pt x="883" y="535"/>
                    <a:pt x="898" y="527"/>
                    <a:pt x="904" y="521"/>
                  </a:cubicBezTo>
                  <a:cubicBezTo>
                    <a:pt x="911" y="515"/>
                    <a:pt x="918" y="514"/>
                    <a:pt x="921" y="515"/>
                  </a:cubicBezTo>
                  <a:cubicBezTo>
                    <a:pt x="924" y="517"/>
                    <a:pt x="931" y="506"/>
                    <a:pt x="930" y="514"/>
                  </a:cubicBezTo>
                  <a:cubicBezTo>
                    <a:pt x="929" y="522"/>
                    <a:pt x="931" y="535"/>
                    <a:pt x="937" y="528"/>
                  </a:cubicBezTo>
                  <a:cubicBezTo>
                    <a:pt x="944" y="520"/>
                    <a:pt x="966" y="513"/>
                    <a:pt x="970" y="513"/>
                  </a:cubicBezTo>
                  <a:cubicBezTo>
                    <a:pt x="973" y="513"/>
                    <a:pt x="979" y="507"/>
                    <a:pt x="981" y="504"/>
                  </a:cubicBezTo>
                  <a:cubicBezTo>
                    <a:pt x="983" y="500"/>
                    <a:pt x="991" y="501"/>
                    <a:pt x="995" y="500"/>
                  </a:cubicBezTo>
                  <a:cubicBezTo>
                    <a:pt x="1000" y="499"/>
                    <a:pt x="1000" y="495"/>
                    <a:pt x="995" y="489"/>
                  </a:cubicBezTo>
                  <a:cubicBezTo>
                    <a:pt x="990" y="484"/>
                    <a:pt x="1001" y="470"/>
                    <a:pt x="992" y="475"/>
                  </a:cubicBezTo>
                  <a:cubicBezTo>
                    <a:pt x="982" y="481"/>
                    <a:pt x="984" y="489"/>
                    <a:pt x="975" y="488"/>
                  </a:cubicBezTo>
                  <a:cubicBezTo>
                    <a:pt x="966" y="486"/>
                    <a:pt x="956" y="483"/>
                    <a:pt x="956" y="481"/>
                  </a:cubicBezTo>
                  <a:cubicBezTo>
                    <a:pt x="957" y="479"/>
                    <a:pt x="956" y="469"/>
                    <a:pt x="952" y="474"/>
                  </a:cubicBezTo>
                  <a:cubicBezTo>
                    <a:pt x="948" y="479"/>
                    <a:pt x="947" y="470"/>
                    <a:pt x="954" y="466"/>
                  </a:cubicBezTo>
                  <a:cubicBezTo>
                    <a:pt x="961" y="461"/>
                    <a:pt x="961" y="455"/>
                    <a:pt x="956" y="451"/>
                  </a:cubicBezTo>
                  <a:cubicBezTo>
                    <a:pt x="951" y="447"/>
                    <a:pt x="944" y="446"/>
                    <a:pt x="939" y="446"/>
                  </a:cubicBezTo>
                  <a:cubicBezTo>
                    <a:pt x="934" y="447"/>
                    <a:pt x="929" y="436"/>
                    <a:pt x="943" y="437"/>
                  </a:cubicBezTo>
                  <a:cubicBezTo>
                    <a:pt x="956" y="438"/>
                    <a:pt x="960" y="437"/>
                    <a:pt x="961" y="439"/>
                  </a:cubicBezTo>
                  <a:cubicBezTo>
                    <a:pt x="962" y="441"/>
                    <a:pt x="971" y="459"/>
                    <a:pt x="976" y="455"/>
                  </a:cubicBezTo>
                  <a:cubicBezTo>
                    <a:pt x="980" y="450"/>
                    <a:pt x="991" y="449"/>
                    <a:pt x="984" y="445"/>
                  </a:cubicBezTo>
                  <a:cubicBezTo>
                    <a:pt x="978" y="441"/>
                    <a:pt x="970" y="438"/>
                    <a:pt x="973" y="436"/>
                  </a:cubicBezTo>
                  <a:cubicBezTo>
                    <a:pt x="976" y="434"/>
                    <a:pt x="994" y="439"/>
                    <a:pt x="999" y="437"/>
                  </a:cubicBezTo>
                  <a:cubicBezTo>
                    <a:pt x="1003" y="434"/>
                    <a:pt x="1022" y="416"/>
                    <a:pt x="1025" y="417"/>
                  </a:cubicBezTo>
                  <a:cubicBezTo>
                    <a:pt x="1028" y="418"/>
                    <a:pt x="1029" y="429"/>
                    <a:pt x="1026" y="434"/>
                  </a:cubicBezTo>
                  <a:cubicBezTo>
                    <a:pt x="1023" y="440"/>
                    <a:pt x="1000" y="457"/>
                    <a:pt x="1002" y="461"/>
                  </a:cubicBezTo>
                  <a:cubicBezTo>
                    <a:pt x="1005" y="465"/>
                    <a:pt x="1006" y="473"/>
                    <a:pt x="1006" y="473"/>
                  </a:cubicBezTo>
                  <a:cubicBezTo>
                    <a:pt x="1006" y="473"/>
                    <a:pt x="1024" y="462"/>
                    <a:pt x="1037" y="473"/>
                  </a:cubicBezTo>
                  <a:cubicBezTo>
                    <a:pt x="1050" y="485"/>
                    <a:pt x="1061" y="490"/>
                    <a:pt x="1063" y="484"/>
                  </a:cubicBezTo>
                  <a:cubicBezTo>
                    <a:pt x="1066" y="477"/>
                    <a:pt x="1072" y="473"/>
                    <a:pt x="1068" y="462"/>
                  </a:cubicBezTo>
                  <a:cubicBezTo>
                    <a:pt x="1063" y="450"/>
                    <a:pt x="1058" y="444"/>
                    <a:pt x="1052" y="442"/>
                  </a:cubicBezTo>
                  <a:cubicBezTo>
                    <a:pt x="1046" y="440"/>
                    <a:pt x="1036" y="437"/>
                    <a:pt x="1038" y="431"/>
                  </a:cubicBezTo>
                  <a:cubicBezTo>
                    <a:pt x="1040" y="425"/>
                    <a:pt x="1041" y="427"/>
                    <a:pt x="1046" y="416"/>
                  </a:cubicBezTo>
                  <a:cubicBezTo>
                    <a:pt x="1050" y="405"/>
                    <a:pt x="1052" y="377"/>
                    <a:pt x="1047" y="377"/>
                  </a:cubicBezTo>
                  <a:cubicBezTo>
                    <a:pt x="1043" y="377"/>
                    <a:pt x="1037" y="380"/>
                    <a:pt x="1037" y="375"/>
                  </a:cubicBezTo>
                  <a:cubicBezTo>
                    <a:pt x="1037" y="370"/>
                    <a:pt x="1041" y="365"/>
                    <a:pt x="1033" y="364"/>
                  </a:cubicBezTo>
                  <a:cubicBezTo>
                    <a:pt x="1025" y="362"/>
                    <a:pt x="1021" y="359"/>
                    <a:pt x="1018" y="356"/>
                  </a:cubicBezTo>
                  <a:cubicBezTo>
                    <a:pt x="1014" y="353"/>
                    <a:pt x="1012" y="343"/>
                    <a:pt x="1006" y="340"/>
                  </a:cubicBezTo>
                  <a:cubicBezTo>
                    <a:pt x="1001" y="337"/>
                    <a:pt x="994" y="340"/>
                    <a:pt x="999" y="335"/>
                  </a:cubicBezTo>
                  <a:cubicBezTo>
                    <a:pt x="1004" y="330"/>
                    <a:pt x="1003" y="317"/>
                    <a:pt x="1000" y="310"/>
                  </a:cubicBezTo>
                  <a:cubicBezTo>
                    <a:pt x="997" y="302"/>
                    <a:pt x="990" y="293"/>
                    <a:pt x="989" y="282"/>
                  </a:cubicBezTo>
                  <a:cubicBezTo>
                    <a:pt x="988" y="272"/>
                    <a:pt x="988" y="264"/>
                    <a:pt x="984" y="266"/>
                  </a:cubicBezTo>
                  <a:cubicBezTo>
                    <a:pt x="979" y="269"/>
                    <a:pt x="975" y="275"/>
                    <a:pt x="971" y="284"/>
                  </a:cubicBezTo>
                  <a:cubicBezTo>
                    <a:pt x="967" y="292"/>
                    <a:pt x="962" y="297"/>
                    <a:pt x="959" y="297"/>
                  </a:cubicBezTo>
                  <a:cubicBezTo>
                    <a:pt x="957" y="298"/>
                    <a:pt x="957" y="307"/>
                    <a:pt x="951" y="301"/>
                  </a:cubicBezTo>
                  <a:cubicBezTo>
                    <a:pt x="946" y="296"/>
                    <a:pt x="940" y="290"/>
                    <a:pt x="938" y="288"/>
                  </a:cubicBezTo>
                  <a:cubicBezTo>
                    <a:pt x="936" y="285"/>
                    <a:pt x="931" y="281"/>
                    <a:pt x="937" y="270"/>
                  </a:cubicBezTo>
                  <a:cubicBezTo>
                    <a:pt x="943" y="259"/>
                    <a:pt x="943" y="251"/>
                    <a:pt x="940" y="250"/>
                  </a:cubicBezTo>
                  <a:cubicBezTo>
                    <a:pt x="937" y="248"/>
                    <a:pt x="930" y="259"/>
                    <a:pt x="924" y="246"/>
                  </a:cubicBezTo>
                  <a:cubicBezTo>
                    <a:pt x="919" y="233"/>
                    <a:pt x="920" y="229"/>
                    <a:pt x="912" y="227"/>
                  </a:cubicBezTo>
                  <a:cubicBezTo>
                    <a:pt x="903" y="224"/>
                    <a:pt x="904" y="227"/>
                    <a:pt x="893" y="224"/>
                  </a:cubicBezTo>
                  <a:cubicBezTo>
                    <a:pt x="881" y="221"/>
                    <a:pt x="883" y="213"/>
                    <a:pt x="874" y="219"/>
                  </a:cubicBezTo>
                  <a:cubicBezTo>
                    <a:pt x="865" y="224"/>
                    <a:pt x="857" y="220"/>
                    <a:pt x="861" y="232"/>
                  </a:cubicBezTo>
                  <a:cubicBezTo>
                    <a:pt x="866" y="244"/>
                    <a:pt x="866" y="250"/>
                    <a:pt x="862" y="250"/>
                  </a:cubicBezTo>
                  <a:cubicBezTo>
                    <a:pt x="857" y="251"/>
                    <a:pt x="853" y="256"/>
                    <a:pt x="856" y="261"/>
                  </a:cubicBezTo>
                  <a:cubicBezTo>
                    <a:pt x="859" y="266"/>
                    <a:pt x="871" y="263"/>
                    <a:pt x="861" y="275"/>
                  </a:cubicBezTo>
                  <a:cubicBezTo>
                    <a:pt x="851" y="286"/>
                    <a:pt x="847" y="298"/>
                    <a:pt x="852" y="301"/>
                  </a:cubicBezTo>
                  <a:cubicBezTo>
                    <a:pt x="857" y="305"/>
                    <a:pt x="864" y="312"/>
                    <a:pt x="861" y="320"/>
                  </a:cubicBezTo>
                  <a:cubicBezTo>
                    <a:pt x="858" y="328"/>
                    <a:pt x="859" y="346"/>
                    <a:pt x="844" y="355"/>
                  </a:cubicBezTo>
                  <a:cubicBezTo>
                    <a:pt x="829" y="365"/>
                    <a:pt x="828" y="371"/>
                    <a:pt x="828" y="374"/>
                  </a:cubicBezTo>
                  <a:cubicBezTo>
                    <a:pt x="827" y="377"/>
                    <a:pt x="825" y="390"/>
                    <a:pt x="829" y="396"/>
                  </a:cubicBezTo>
                  <a:cubicBezTo>
                    <a:pt x="833" y="402"/>
                    <a:pt x="835" y="405"/>
                    <a:pt x="831" y="407"/>
                  </a:cubicBezTo>
                  <a:cubicBezTo>
                    <a:pt x="828" y="409"/>
                    <a:pt x="822" y="421"/>
                    <a:pt x="817" y="418"/>
                  </a:cubicBezTo>
                  <a:cubicBezTo>
                    <a:pt x="813" y="415"/>
                    <a:pt x="809" y="413"/>
                    <a:pt x="805" y="409"/>
                  </a:cubicBezTo>
                  <a:cubicBezTo>
                    <a:pt x="802" y="405"/>
                    <a:pt x="795" y="397"/>
                    <a:pt x="801" y="397"/>
                  </a:cubicBezTo>
                  <a:cubicBezTo>
                    <a:pt x="806" y="398"/>
                    <a:pt x="815" y="394"/>
                    <a:pt x="810" y="390"/>
                  </a:cubicBezTo>
                  <a:cubicBezTo>
                    <a:pt x="806" y="387"/>
                    <a:pt x="803" y="386"/>
                    <a:pt x="804" y="378"/>
                  </a:cubicBezTo>
                  <a:cubicBezTo>
                    <a:pt x="805" y="371"/>
                    <a:pt x="800" y="354"/>
                    <a:pt x="796" y="354"/>
                  </a:cubicBezTo>
                  <a:cubicBezTo>
                    <a:pt x="792" y="354"/>
                    <a:pt x="781" y="354"/>
                    <a:pt x="781" y="347"/>
                  </a:cubicBezTo>
                  <a:cubicBezTo>
                    <a:pt x="780" y="340"/>
                    <a:pt x="756" y="333"/>
                    <a:pt x="749" y="329"/>
                  </a:cubicBezTo>
                  <a:cubicBezTo>
                    <a:pt x="743" y="324"/>
                    <a:pt x="740" y="318"/>
                    <a:pt x="728" y="319"/>
                  </a:cubicBezTo>
                  <a:cubicBezTo>
                    <a:pt x="715" y="320"/>
                    <a:pt x="715" y="325"/>
                    <a:pt x="716" y="311"/>
                  </a:cubicBezTo>
                  <a:cubicBezTo>
                    <a:pt x="716" y="296"/>
                    <a:pt x="723" y="296"/>
                    <a:pt x="714" y="292"/>
                  </a:cubicBezTo>
                  <a:cubicBezTo>
                    <a:pt x="704" y="288"/>
                    <a:pt x="696" y="290"/>
                    <a:pt x="703" y="278"/>
                  </a:cubicBezTo>
                  <a:cubicBezTo>
                    <a:pt x="711" y="266"/>
                    <a:pt x="700" y="262"/>
                    <a:pt x="714" y="253"/>
                  </a:cubicBezTo>
                  <a:cubicBezTo>
                    <a:pt x="728" y="243"/>
                    <a:pt x="740" y="217"/>
                    <a:pt x="741" y="216"/>
                  </a:cubicBezTo>
                  <a:cubicBezTo>
                    <a:pt x="743" y="214"/>
                    <a:pt x="751" y="215"/>
                    <a:pt x="755" y="207"/>
                  </a:cubicBezTo>
                  <a:cubicBezTo>
                    <a:pt x="758" y="199"/>
                    <a:pt x="753" y="194"/>
                    <a:pt x="766" y="193"/>
                  </a:cubicBezTo>
                  <a:cubicBezTo>
                    <a:pt x="779" y="193"/>
                    <a:pt x="781" y="195"/>
                    <a:pt x="787" y="183"/>
                  </a:cubicBezTo>
                  <a:cubicBezTo>
                    <a:pt x="794" y="172"/>
                    <a:pt x="803" y="167"/>
                    <a:pt x="792" y="163"/>
                  </a:cubicBezTo>
                  <a:cubicBezTo>
                    <a:pt x="782" y="160"/>
                    <a:pt x="773" y="156"/>
                    <a:pt x="777" y="156"/>
                  </a:cubicBezTo>
                  <a:cubicBezTo>
                    <a:pt x="782" y="156"/>
                    <a:pt x="797" y="158"/>
                    <a:pt x="800" y="156"/>
                  </a:cubicBezTo>
                  <a:cubicBezTo>
                    <a:pt x="802" y="155"/>
                    <a:pt x="819" y="149"/>
                    <a:pt x="814" y="144"/>
                  </a:cubicBezTo>
                  <a:cubicBezTo>
                    <a:pt x="808" y="139"/>
                    <a:pt x="804" y="138"/>
                    <a:pt x="809" y="137"/>
                  </a:cubicBezTo>
                  <a:cubicBezTo>
                    <a:pt x="813" y="136"/>
                    <a:pt x="818" y="142"/>
                    <a:pt x="822" y="141"/>
                  </a:cubicBezTo>
                  <a:cubicBezTo>
                    <a:pt x="826" y="140"/>
                    <a:pt x="825" y="129"/>
                    <a:pt x="829" y="130"/>
                  </a:cubicBezTo>
                  <a:cubicBezTo>
                    <a:pt x="834" y="131"/>
                    <a:pt x="838" y="137"/>
                    <a:pt x="844" y="132"/>
                  </a:cubicBezTo>
                  <a:cubicBezTo>
                    <a:pt x="850" y="128"/>
                    <a:pt x="863" y="131"/>
                    <a:pt x="861" y="121"/>
                  </a:cubicBezTo>
                  <a:cubicBezTo>
                    <a:pt x="859" y="112"/>
                    <a:pt x="848" y="113"/>
                    <a:pt x="854" y="107"/>
                  </a:cubicBezTo>
                  <a:cubicBezTo>
                    <a:pt x="861" y="101"/>
                    <a:pt x="862" y="98"/>
                    <a:pt x="858" y="94"/>
                  </a:cubicBezTo>
                  <a:cubicBezTo>
                    <a:pt x="854" y="90"/>
                    <a:pt x="858" y="86"/>
                    <a:pt x="852" y="84"/>
                  </a:cubicBezTo>
                  <a:cubicBezTo>
                    <a:pt x="847" y="81"/>
                    <a:pt x="831" y="84"/>
                    <a:pt x="830" y="88"/>
                  </a:cubicBezTo>
                  <a:cubicBezTo>
                    <a:pt x="829" y="92"/>
                    <a:pt x="822" y="98"/>
                    <a:pt x="816" y="107"/>
                  </a:cubicBezTo>
                  <a:cubicBezTo>
                    <a:pt x="810" y="116"/>
                    <a:pt x="809" y="119"/>
                    <a:pt x="805" y="118"/>
                  </a:cubicBezTo>
                  <a:cubicBezTo>
                    <a:pt x="801" y="117"/>
                    <a:pt x="799" y="126"/>
                    <a:pt x="801" y="116"/>
                  </a:cubicBezTo>
                  <a:cubicBezTo>
                    <a:pt x="803" y="105"/>
                    <a:pt x="805" y="106"/>
                    <a:pt x="804" y="102"/>
                  </a:cubicBezTo>
                  <a:cubicBezTo>
                    <a:pt x="802" y="99"/>
                    <a:pt x="797" y="93"/>
                    <a:pt x="793" y="92"/>
                  </a:cubicBezTo>
                  <a:cubicBezTo>
                    <a:pt x="790" y="91"/>
                    <a:pt x="787" y="90"/>
                    <a:pt x="783" y="96"/>
                  </a:cubicBezTo>
                  <a:cubicBezTo>
                    <a:pt x="780" y="102"/>
                    <a:pt x="780" y="85"/>
                    <a:pt x="776" y="82"/>
                  </a:cubicBezTo>
                  <a:cubicBezTo>
                    <a:pt x="773" y="80"/>
                    <a:pt x="781" y="78"/>
                    <a:pt x="773" y="70"/>
                  </a:cubicBezTo>
                  <a:cubicBezTo>
                    <a:pt x="765" y="62"/>
                    <a:pt x="769" y="51"/>
                    <a:pt x="763" y="49"/>
                  </a:cubicBezTo>
                  <a:cubicBezTo>
                    <a:pt x="757" y="47"/>
                    <a:pt x="756" y="47"/>
                    <a:pt x="758" y="41"/>
                  </a:cubicBezTo>
                  <a:cubicBezTo>
                    <a:pt x="760" y="34"/>
                    <a:pt x="748" y="27"/>
                    <a:pt x="763" y="30"/>
                  </a:cubicBezTo>
                  <a:cubicBezTo>
                    <a:pt x="778" y="33"/>
                    <a:pt x="778" y="35"/>
                    <a:pt x="784" y="28"/>
                  </a:cubicBezTo>
                  <a:cubicBezTo>
                    <a:pt x="791" y="22"/>
                    <a:pt x="806" y="16"/>
                    <a:pt x="799" y="11"/>
                  </a:cubicBezTo>
                  <a:cubicBezTo>
                    <a:pt x="791" y="5"/>
                    <a:pt x="780" y="3"/>
                    <a:pt x="776" y="1"/>
                  </a:cubicBezTo>
                  <a:cubicBezTo>
                    <a:pt x="773" y="0"/>
                    <a:pt x="755" y="4"/>
                    <a:pt x="755" y="4"/>
                  </a:cubicBezTo>
                  <a:cubicBezTo>
                    <a:pt x="755" y="4"/>
                    <a:pt x="746" y="26"/>
                    <a:pt x="745" y="27"/>
                  </a:cubicBezTo>
                  <a:cubicBezTo>
                    <a:pt x="744" y="29"/>
                    <a:pt x="752" y="31"/>
                    <a:pt x="745" y="43"/>
                  </a:cubicBezTo>
                  <a:cubicBezTo>
                    <a:pt x="739" y="55"/>
                    <a:pt x="733" y="51"/>
                    <a:pt x="732" y="62"/>
                  </a:cubicBezTo>
                  <a:cubicBezTo>
                    <a:pt x="730" y="72"/>
                    <a:pt x="731" y="83"/>
                    <a:pt x="731" y="83"/>
                  </a:cubicBezTo>
                  <a:cubicBezTo>
                    <a:pt x="731" y="83"/>
                    <a:pt x="744" y="90"/>
                    <a:pt x="743" y="90"/>
                  </a:cubicBezTo>
                  <a:cubicBezTo>
                    <a:pt x="741" y="90"/>
                    <a:pt x="751" y="100"/>
                    <a:pt x="747" y="102"/>
                  </a:cubicBezTo>
                  <a:cubicBezTo>
                    <a:pt x="743" y="104"/>
                    <a:pt x="750" y="109"/>
                    <a:pt x="739" y="109"/>
                  </a:cubicBezTo>
                  <a:cubicBezTo>
                    <a:pt x="728" y="109"/>
                    <a:pt x="718" y="105"/>
                    <a:pt x="721" y="104"/>
                  </a:cubicBezTo>
                  <a:cubicBezTo>
                    <a:pt x="724" y="103"/>
                    <a:pt x="735" y="100"/>
                    <a:pt x="732" y="96"/>
                  </a:cubicBezTo>
                  <a:cubicBezTo>
                    <a:pt x="729" y="92"/>
                    <a:pt x="718" y="81"/>
                    <a:pt x="713" y="85"/>
                  </a:cubicBezTo>
                  <a:cubicBezTo>
                    <a:pt x="709" y="89"/>
                    <a:pt x="692" y="95"/>
                    <a:pt x="695" y="96"/>
                  </a:cubicBezTo>
                  <a:cubicBezTo>
                    <a:pt x="698" y="98"/>
                    <a:pt x="713" y="102"/>
                    <a:pt x="708" y="105"/>
                  </a:cubicBezTo>
                  <a:cubicBezTo>
                    <a:pt x="702" y="108"/>
                    <a:pt x="698" y="117"/>
                    <a:pt x="691" y="116"/>
                  </a:cubicBezTo>
                  <a:cubicBezTo>
                    <a:pt x="684" y="116"/>
                    <a:pt x="666" y="115"/>
                    <a:pt x="659" y="113"/>
                  </a:cubicBezTo>
                  <a:cubicBezTo>
                    <a:pt x="652" y="112"/>
                    <a:pt x="644" y="106"/>
                    <a:pt x="653" y="102"/>
                  </a:cubicBezTo>
                  <a:cubicBezTo>
                    <a:pt x="662" y="99"/>
                    <a:pt x="622" y="99"/>
                    <a:pt x="617" y="105"/>
                  </a:cubicBezTo>
                  <a:cubicBezTo>
                    <a:pt x="612" y="111"/>
                    <a:pt x="612" y="114"/>
                    <a:pt x="604" y="113"/>
                  </a:cubicBezTo>
                  <a:cubicBezTo>
                    <a:pt x="595" y="113"/>
                    <a:pt x="554" y="113"/>
                    <a:pt x="554" y="113"/>
                  </a:cubicBezTo>
                  <a:cubicBezTo>
                    <a:pt x="554" y="113"/>
                    <a:pt x="568" y="106"/>
                    <a:pt x="556" y="99"/>
                  </a:cubicBezTo>
                  <a:cubicBezTo>
                    <a:pt x="543" y="93"/>
                    <a:pt x="534" y="95"/>
                    <a:pt x="532" y="95"/>
                  </a:cubicBezTo>
                  <a:cubicBezTo>
                    <a:pt x="530" y="95"/>
                    <a:pt x="527" y="95"/>
                    <a:pt x="520" y="91"/>
                  </a:cubicBezTo>
                  <a:cubicBezTo>
                    <a:pt x="513" y="88"/>
                    <a:pt x="506" y="85"/>
                    <a:pt x="504" y="84"/>
                  </a:cubicBezTo>
                  <a:cubicBezTo>
                    <a:pt x="502" y="82"/>
                    <a:pt x="490" y="81"/>
                    <a:pt x="487" y="83"/>
                  </a:cubicBezTo>
                  <a:cubicBezTo>
                    <a:pt x="484" y="84"/>
                    <a:pt x="484" y="90"/>
                    <a:pt x="482" y="90"/>
                  </a:cubicBezTo>
                  <a:cubicBezTo>
                    <a:pt x="479" y="91"/>
                    <a:pt x="476" y="91"/>
                    <a:pt x="476" y="83"/>
                  </a:cubicBezTo>
                  <a:cubicBezTo>
                    <a:pt x="476" y="75"/>
                    <a:pt x="469" y="80"/>
                    <a:pt x="469" y="80"/>
                  </a:cubicBezTo>
                  <a:cubicBezTo>
                    <a:pt x="465" y="88"/>
                    <a:pt x="465" y="88"/>
                    <a:pt x="465" y="88"/>
                  </a:cubicBezTo>
                  <a:cubicBezTo>
                    <a:pt x="465" y="88"/>
                    <a:pt x="461" y="88"/>
                    <a:pt x="459" y="84"/>
                  </a:cubicBezTo>
                  <a:cubicBezTo>
                    <a:pt x="458" y="81"/>
                    <a:pt x="458" y="78"/>
                    <a:pt x="455" y="76"/>
                  </a:cubicBezTo>
                  <a:cubicBezTo>
                    <a:pt x="452" y="74"/>
                    <a:pt x="457" y="73"/>
                    <a:pt x="449" y="73"/>
                  </a:cubicBezTo>
                  <a:cubicBezTo>
                    <a:pt x="442" y="74"/>
                    <a:pt x="442" y="82"/>
                    <a:pt x="438" y="81"/>
                  </a:cubicBezTo>
                  <a:cubicBezTo>
                    <a:pt x="433" y="81"/>
                    <a:pt x="440" y="69"/>
                    <a:pt x="423" y="77"/>
                  </a:cubicBezTo>
                  <a:cubicBezTo>
                    <a:pt x="405" y="86"/>
                    <a:pt x="382" y="89"/>
                    <a:pt x="371" y="95"/>
                  </a:cubicBezTo>
                  <a:cubicBezTo>
                    <a:pt x="360" y="100"/>
                    <a:pt x="357" y="95"/>
                    <a:pt x="334" y="85"/>
                  </a:cubicBezTo>
                  <a:cubicBezTo>
                    <a:pt x="310" y="75"/>
                    <a:pt x="284" y="83"/>
                    <a:pt x="238" y="71"/>
                  </a:cubicBezTo>
                  <a:cubicBezTo>
                    <a:pt x="192" y="60"/>
                    <a:pt x="185" y="67"/>
                    <a:pt x="170" y="71"/>
                  </a:cubicBezTo>
                  <a:cubicBezTo>
                    <a:pt x="155" y="75"/>
                    <a:pt x="142" y="71"/>
                    <a:pt x="131" y="82"/>
                  </a:cubicBezTo>
                  <a:cubicBezTo>
                    <a:pt x="120" y="93"/>
                    <a:pt x="122" y="98"/>
                    <a:pt x="108" y="100"/>
                  </a:cubicBezTo>
                  <a:cubicBezTo>
                    <a:pt x="94" y="101"/>
                    <a:pt x="83" y="105"/>
                    <a:pt x="85" y="108"/>
                  </a:cubicBezTo>
                  <a:cubicBezTo>
                    <a:pt x="87" y="111"/>
                    <a:pt x="98" y="113"/>
                    <a:pt x="101" y="115"/>
                  </a:cubicBezTo>
                  <a:cubicBezTo>
                    <a:pt x="104" y="117"/>
                    <a:pt x="103" y="129"/>
                    <a:pt x="111" y="132"/>
                  </a:cubicBezTo>
                  <a:cubicBezTo>
                    <a:pt x="120" y="135"/>
                    <a:pt x="135" y="133"/>
                    <a:pt x="131" y="138"/>
                  </a:cubicBezTo>
                  <a:cubicBezTo>
                    <a:pt x="128" y="142"/>
                    <a:pt x="118" y="156"/>
                    <a:pt x="114" y="152"/>
                  </a:cubicBezTo>
                  <a:cubicBezTo>
                    <a:pt x="109" y="148"/>
                    <a:pt x="104" y="142"/>
                    <a:pt x="98" y="142"/>
                  </a:cubicBezTo>
                  <a:cubicBezTo>
                    <a:pt x="92" y="142"/>
                    <a:pt x="79" y="146"/>
                    <a:pt x="74" y="149"/>
                  </a:cubicBezTo>
                  <a:cubicBezTo>
                    <a:pt x="69" y="152"/>
                    <a:pt x="60" y="153"/>
                    <a:pt x="61" y="159"/>
                  </a:cubicBezTo>
                  <a:cubicBezTo>
                    <a:pt x="62" y="165"/>
                    <a:pt x="69" y="162"/>
                    <a:pt x="68" y="167"/>
                  </a:cubicBezTo>
                  <a:cubicBezTo>
                    <a:pt x="67" y="173"/>
                    <a:pt x="58" y="168"/>
                    <a:pt x="58" y="175"/>
                  </a:cubicBezTo>
                  <a:cubicBezTo>
                    <a:pt x="59" y="182"/>
                    <a:pt x="78" y="187"/>
                    <a:pt x="87" y="184"/>
                  </a:cubicBezTo>
                  <a:cubicBezTo>
                    <a:pt x="96" y="181"/>
                    <a:pt x="102" y="171"/>
                    <a:pt x="107" y="178"/>
                  </a:cubicBezTo>
                  <a:cubicBezTo>
                    <a:pt x="112" y="185"/>
                    <a:pt x="115" y="201"/>
                    <a:pt x="104" y="204"/>
                  </a:cubicBezTo>
                  <a:cubicBezTo>
                    <a:pt x="93" y="207"/>
                    <a:pt x="64" y="214"/>
                    <a:pt x="61" y="221"/>
                  </a:cubicBezTo>
                  <a:cubicBezTo>
                    <a:pt x="59" y="229"/>
                    <a:pt x="50" y="242"/>
                    <a:pt x="46" y="243"/>
                  </a:cubicBezTo>
                  <a:cubicBezTo>
                    <a:pt x="42" y="243"/>
                    <a:pt x="42" y="254"/>
                    <a:pt x="46" y="258"/>
                  </a:cubicBezTo>
                  <a:cubicBezTo>
                    <a:pt x="49" y="262"/>
                    <a:pt x="45" y="261"/>
                    <a:pt x="47" y="269"/>
                  </a:cubicBezTo>
                  <a:cubicBezTo>
                    <a:pt x="49" y="277"/>
                    <a:pt x="52" y="286"/>
                    <a:pt x="59" y="280"/>
                  </a:cubicBezTo>
                  <a:cubicBezTo>
                    <a:pt x="66" y="275"/>
                    <a:pt x="75" y="280"/>
                    <a:pt x="70" y="287"/>
                  </a:cubicBezTo>
                  <a:cubicBezTo>
                    <a:pt x="65" y="295"/>
                    <a:pt x="55" y="299"/>
                    <a:pt x="70" y="299"/>
                  </a:cubicBezTo>
                  <a:cubicBezTo>
                    <a:pt x="85" y="299"/>
                    <a:pt x="83" y="292"/>
                    <a:pt x="95" y="296"/>
                  </a:cubicBezTo>
                  <a:cubicBezTo>
                    <a:pt x="107" y="301"/>
                    <a:pt x="110" y="295"/>
                    <a:pt x="107" y="304"/>
                  </a:cubicBezTo>
                  <a:cubicBezTo>
                    <a:pt x="103" y="314"/>
                    <a:pt x="93" y="327"/>
                    <a:pt x="78" y="334"/>
                  </a:cubicBezTo>
                  <a:cubicBezTo>
                    <a:pt x="63" y="341"/>
                    <a:pt x="60" y="340"/>
                    <a:pt x="48" y="347"/>
                  </a:cubicBezTo>
                  <a:cubicBezTo>
                    <a:pt x="36" y="354"/>
                    <a:pt x="0" y="373"/>
                    <a:pt x="11" y="372"/>
                  </a:cubicBezTo>
                  <a:cubicBezTo>
                    <a:pt x="23" y="372"/>
                    <a:pt x="43" y="358"/>
                    <a:pt x="48" y="356"/>
                  </a:cubicBezTo>
                  <a:cubicBezTo>
                    <a:pt x="54" y="354"/>
                    <a:pt x="56" y="362"/>
                    <a:pt x="65" y="356"/>
                  </a:cubicBezTo>
                  <a:cubicBezTo>
                    <a:pt x="73" y="350"/>
                    <a:pt x="107" y="325"/>
                    <a:pt x="118" y="318"/>
                  </a:cubicBezTo>
                  <a:cubicBezTo>
                    <a:pt x="129" y="311"/>
                    <a:pt x="145" y="307"/>
                    <a:pt x="146" y="297"/>
                  </a:cubicBezTo>
                  <a:cubicBezTo>
                    <a:pt x="147" y="287"/>
                    <a:pt x="147" y="278"/>
                    <a:pt x="155" y="276"/>
                  </a:cubicBezTo>
                  <a:cubicBezTo>
                    <a:pt x="164" y="273"/>
                    <a:pt x="166" y="266"/>
                    <a:pt x="175" y="260"/>
                  </a:cubicBezTo>
                  <a:cubicBezTo>
                    <a:pt x="184" y="253"/>
                    <a:pt x="193" y="244"/>
                    <a:pt x="197" y="246"/>
                  </a:cubicBezTo>
                  <a:cubicBezTo>
                    <a:pt x="201" y="248"/>
                    <a:pt x="193" y="252"/>
                    <a:pt x="186" y="257"/>
                  </a:cubicBezTo>
                  <a:cubicBezTo>
                    <a:pt x="178" y="261"/>
                    <a:pt x="171" y="267"/>
                    <a:pt x="170" y="276"/>
                  </a:cubicBezTo>
                  <a:cubicBezTo>
                    <a:pt x="169" y="286"/>
                    <a:pt x="156" y="296"/>
                    <a:pt x="167" y="291"/>
                  </a:cubicBezTo>
                  <a:cubicBezTo>
                    <a:pt x="177" y="286"/>
                    <a:pt x="184" y="279"/>
                    <a:pt x="191" y="275"/>
                  </a:cubicBezTo>
                  <a:cubicBezTo>
                    <a:pt x="199" y="271"/>
                    <a:pt x="204" y="277"/>
                    <a:pt x="207" y="268"/>
                  </a:cubicBezTo>
                  <a:cubicBezTo>
                    <a:pt x="210" y="259"/>
                    <a:pt x="206" y="251"/>
                    <a:pt x="214" y="256"/>
                  </a:cubicBezTo>
                  <a:cubicBezTo>
                    <a:pt x="221" y="260"/>
                    <a:pt x="231" y="269"/>
                    <a:pt x="240" y="273"/>
                  </a:cubicBezTo>
                  <a:cubicBezTo>
                    <a:pt x="249" y="277"/>
                    <a:pt x="249" y="268"/>
                    <a:pt x="271" y="278"/>
                  </a:cubicBezTo>
                  <a:cubicBezTo>
                    <a:pt x="294" y="288"/>
                    <a:pt x="293" y="282"/>
                    <a:pt x="296" y="299"/>
                  </a:cubicBezTo>
                  <a:cubicBezTo>
                    <a:pt x="298" y="315"/>
                    <a:pt x="307" y="300"/>
                    <a:pt x="313" y="303"/>
                  </a:cubicBezTo>
                  <a:cubicBezTo>
                    <a:pt x="320" y="306"/>
                    <a:pt x="327" y="306"/>
                    <a:pt x="328" y="319"/>
                  </a:cubicBezTo>
                  <a:cubicBezTo>
                    <a:pt x="330" y="333"/>
                    <a:pt x="332" y="338"/>
                    <a:pt x="330" y="347"/>
                  </a:cubicBezTo>
                  <a:cubicBezTo>
                    <a:pt x="328" y="356"/>
                    <a:pt x="341" y="353"/>
                    <a:pt x="342" y="363"/>
                  </a:cubicBezTo>
                  <a:cubicBezTo>
                    <a:pt x="342" y="372"/>
                    <a:pt x="341" y="384"/>
                    <a:pt x="342" y="387"/>
                  </a:cubicBezTo>
                  <a:cubicBezTo>
                    <a:pt x="343" y="389"/>
                    <a:pt x="358" y="391"/>
                    <a:pt x="354" y="398"/>
                  </a:cubicBezTo>
                  <a:cubicBezTo>
                    <a:pt x="351" y="405"/>
                    <a:pt x="352" y="412"/>
                    <a:pt x="355" y="419"/>
                  </a:cubicBezTo>
                  <a:cubicBezTo>
                    <a:pt x="359" y="425"/>
                    <a:pt x="363" y="427"/>
                    <a:pt x="372" y="436"/>
                  </a:cubicBezTo>
                  <a:cubicBezTo>
                    <a:pt x="381" y="445"/>
                    <a:pt x="399" y="461"/>
                    <a:pt x="393" y="463"/>
                  </a:cubicBezTo>
                  <a:cubicBezTo>
                    <a:pt x="388" y="466"/>
                    <a:pt x="382" y="461"/>
                    <a:pt x="376" y="468"/>
                  </a:cubicBezTo>
                  <a:cubicBezTo>
                    <a:pt x="370" y="475"/>
                    <a:pt x="374" y="477"/>
                    <a:pt x="369" y="496"/>
                  </a:cubicBezTo>
                  <a:cubicBezTo>
                    <a:pt x="364" y="514"/>
                    <a:pt x="365" y="515"/>
                    <a:pt x="360" y="529"/>
                  </a:cubicBezTo>
                  <a:cubicBezTo>
                    <a:pt x="354" y="544"/>
                    <a:pt x="351" y="548"/>
                    <a:pt x="349" y="560"/>
                  </a:cubicBezTo>
                  <a:cubicBezTo>
                    <a:pt x="347" y="572"/>
                    <a:pt x="342" y="580"/>
                    <a:pt x="351" y="591"/>
                  </a:cubicBezTo>
                  <a:cubicBezTo>
                    <a:pt x="360" y="602"/>
                    <a:pt x="346" y="603"/>
                    <a:pt x="358" y="619"/>
                  </a:cubicBezTo>
                  <a:cubicBezTo>
                    <a:pt x="370" y="635"/>
                    <a:pt x="376" y="631"/>
                    <a:pt x="382" y="641"/>
                  </a:cubicBezTo>
                  <a:cubicBezTo>
                    <a:pt x="389" y="651"/>
                    <a:pt x="407" y="648"/>
                    <a:pt x="402" y="661"/>
                  </a:cubicBezTo>
                  <a:cubicBezTo>
                    <a:pt x="397" y="674"/>
                    <a:pt x="399" y="681"/>
                    <a:pt x="408" y="691"/>
                  </a:cubicBezTo>
                  <a:cubicBezTo>
                    <a:pt x="418" y="701"/>
                    <a:pt x="419" y="704"/>
                    <a:pt x="415" y="708"/>
                  </a:cubicBezTo>
                  <a:cubicBezTo>
                    <a:pt x="411" y="712"/>
                    <a:pt x="405" y="716"/>
                    <a:pt x="409" y="718"/>
                  </a:cubicBezTo>
                  <a:cubicBezTo>
                    <a:pt x="412" y="720"/>
                    <a:pt x="417" y="719"/>
                    <a:pt x="422" y="727"/>
                  </a:cubicBezTo>
                  <a:cubicBezTo>
                    <a:pt x="427" y="736"/>
                    <a:pt x="427" y="743"/>
                    <a:pt x="430" y="746"/>
                  </a:cubicBezTo>
                  <a:cubicBezTo>
                    <a:pt x="433" y="749"/>
                    <a:pt x="441" y="755"/>
                    <a:pt x="440" y="758"/>
                  </a:cubicBezTo>
                  <a:cubicBezTo>
                    <a:pt x="440" y="762"/>
                    <a:pt x="451" y="766"/>
                    <a:pt x="451" y="761"/>
                  </a:cubicBezTo>
                  <a:cubicBezTo>
                    <a:pt x="451" y="756"/>
                    <a:pt x="458" y="762"/>
                    <a:pt x="451" y="746"/>
                  </a:cubicBezTo>
                  <a:cubicBezTo>
                    <a:pt x="443" y="730"/>
                    <a:pt x="431" y="717"/>
                    <a:pt x="427" y="707"/>
                  </a:cubicBezTo>
                  <a:cubicBezTo>
                    <a:pt x="424" y="697"/>
                    <a:pt x="419" y="683"/>
                    <a:pt x="421" y="679"/>
                  </a:cubicBezTo>
                  <a:cubicBezTo>
                    <a:pt x="422" y="675"/>
                    <a:pt x="424" y="664"/>
                    <a:pt x="431" y="670"/>
                  </a:cubicBezTo>
                  <a:cubicBezTo>
                    <a:pt x="438" y="676"/>
                    <a:pt x="432" y="687"/>
                    <a:pt x="439" y="700"/>
                  </a:cubicBezTo>
                  <a:cubicBezTo>
                    <a:pt x="446" y="713"/>
                    <a:pt x="471" y="741"/>
                    <a:pt x="475" y="746"/>
                  </a:cubicBezTo>
                  <a:cubicBezTo>
                    <a:pt x="478" y="751"/>
                    <a:pt x="492" y="771"/>
                    <a:pt x="488" y="781"/>
                  </a:cubicBezTo>
                  <a:cubicBezTo>
                    <a:pt x="483" y="791"/>
                    <a:pt x="481" y="792"/>
                    <a:pt x="488" y="796"/>
                  </a:cubicBezTo>
                  <a:cubicBezTo>
                    <a:pt x="495" y="800"/>
                    <a:pt x="554" y="831"/>
                    <a:pt x="562" y="831"/>
                  </a:cubicBezTo>
                  <a:cubicBezTo>
                    <a:pt x="570" y="832"/>
                    <a:pt x="586" y="824"/>
                    <a:pt x="592" y="828"/>
                  </a:cubicBezTo>
                  <a:cubicBezTo>
                    <a:pt x="599" y="831"/>
                    <a:pt x="611" y="848"/>
                    <a:pt x="618" y="848"/>
                  </a:cubicBezTo>
                  <a:cubicBezTo>
                    <a:pt x="624" y="848"/>
                    <a:pt x="636" y="845"/>
                    <a:pt x="635" y="852"/>
                  </a:cubicBezTo>
                  <a:cubicBezTo>
                    <a:pt x="633" y="859"/>
                    <a:pt x="627" y="869"/>
                    <a:pt x="634" y="865"/>
                  </a:cubicBezTo>
                  <a:cubicBezTo>
                    <a:pt x="641" y="861"/>
                    <a:pt x="645" y="853"/>
                    <a:pt x="651" y="857"/>
                  </a:cubicBezTo>
                  <a:cubicBezTo>
                    <a:pt x="657" y="861"/>
                    <a:pt x="667" y="871"/>
                    <a:pt x="668" y="879"/>
                  </a:cubicBezTo>
                  <a:cubicBezTo>
                    <a:pt x="670" y="887"/>
                    <a:pt x="676" y="892"/>
                    <a:pt x="681" y="889"/>
                  </a:cubicBezTo>
                  <a:cubicBezTo>
                    <a:pt x="686" y="886"/>
                    <a:pt x="694" y="893"/>
                    <a:pt x="695" y="898"/>
                  </a:cubicBezTo>
                  <a:cubicBezTo>
                    <a:pt x="697" y="903"/>
                    <a:pt x="700" y="907"/>
                    <a:pt x="705" y="906"/>
                  </a:cubicBezTo>
                  <a:cubicBezTo>
                    <a:pt x="710" y="904"/>
                    <a:pt x="714" y="906"/>
                    <a:pt x="714" y="910"/>
                  </a:cubicBezTo>
                  <a:cubicBezTo>
                    <a:pt x="714" y="913"/>
                    <a:pt x="717" y="918"/>
                    <a:pt x="721" y="913"/>
                  </a:cubicBezTo>
                  <a:cubicBezTo>
                    <a:pt x="726" y="908"/>
                    <a:pt x="725" y="903"/>
                    <a:pt x="727" y="903"/>
                  </a:cubicBezTo>
                  <a:cubicBezTo>
                    <a:pt x="729" y="903"/>
                    <a:pt x="737" y="899"/>
                    <a:pt x="738" y="905"/>
                  </a:cubicBezTo>
                  <a:cubicBezTo>
                    <a:pt x="739" y="911"/>
                    <a:pt x="748" y="921"/>
                    <a:pt x="745" y="931"/>
                  </a:cubicBezTo>
                  <a:cubicBezTo>
                    <a:pt x="741" y="940"/>
                    <a:pt x="746" y="954"/>
                    <a:pt x="735" y="955"/>
                  </a:cubicBezTo>
                  <a:cubicBezTo>
                    <a:pt x="723" y="956"/>
                    <a:pt x="720" y="963"/>
                    <a:pt x="724" y="968"/>
                  </a:cubicBezTo>
                  <a:cubicBezTo>
                    <a:pt x="728" y="972"/>
                    <a:pt x="721" y="969"/>
                    <a:pt x="714" y="974"/>
                  </a:cubicBezTo>
                  <a:cubicBezTo>
                    <a:pt x="708" y="979"/>
                    <a:pt x="696" y="975"/>
                    <a:pt x="699" y="985"/>
                  </a:cubicBezTo>
                  <a:cubicBezTo>
                    <a:pt x="703" y="995"/>
                    <a:pt x="698" y="1008"/>
                    <a:pt x="698" y="1008"/>
                  </a:cubicBezTo>
                  <a:cubicBezTo>
                    <a:pt x="698" y="1008"/>
                    <a:pt x="711" y="1014"/>
                    <a:pt x="703" y="1015"/>
                  </a:cubicBezTo>
                  <a:cubicBezTo>
                    <a:pt x="694" y="1016"/>
                    <a:pt x="695" y="1018"/>
                    <a:pt x="692" y="1027"/>
                  </a:cubicBezTo>
                  <a:cubicBezTo>
                    <a:pt x="690" y="1036"/>
                    <a:pt x="690" y="1048"/>
                    <a:pt x="693" y="1048"/>
                  </a:cubicBezTo>
                  <a:cubicBezTo>
                    <a:pt x="696" y="1047"/>
                    <a:pt x="713" y="1067"/>
                    <a:pt x="715" y="1079"/>
                  </a:cubicBezTo>
                  <a:cubicBezTo>
                    <a:pt x="717" y="1091"/>
                    <a:pt x="724" y="1107"/>
                    <a:pt x="726" y="1119"/>
                  </a:cubicBezTo>
                  <a:cubicBezTo>
                    <a:pt x="727" y="1131"/>
                    <a:pt x="743" y="1135"/>
                    <a:pt x="750" y="1138"/>
                  </a:cubicBezTo>
                  <a:cubicBezTo>
                    <a:pt x="756" y="1141"/>
                    <a:pt x="771" y="1146"/>
                    <a:pt x="772" y="1153"/>
                  </a:cubicBezTo>
                  <a:cubicBezTo>
                    <a:pt x="774" y="1159"/>
                    <a:pt x="781" y="1152"/>
                    <a:pt x="779" y="1169"/>
                  </a:cubicBezTo>
                  <a:cubicBezTo>
                    <a:pt x="778" y="1186"/>
                    <a:pt x="772" y="1213"/>
                    <a:pt x="766" y="1225"/>
                  </a:cubicBezTo>
                  <a:cubicBezTo>
                    <a:pt x="760" y="1238"/>
                    <a:pt x="760" y="1241"/>
                    <a:pt x="755" y="1260"/>
                  </a:cubicBezTo>
                  <a:cubicBezTo>
                    <a:pt x="750" y="1279"/>
                    <a:pt x="752" y="1284"/>
                    <a:pt x="749" y="1291"/>
                  </a:cubicBezTo>
                  <a:cubicBezTo>
                    <a:pt x="746" y="1298"/>
                    <a:pt x="739" y="1327"/>
                    <a:pt x="730" y="1338"/>
                  </a:cubicBezTo>
                  <a:cubicBezTo>
                    <a:pt x="720" y="1349"/>
                    <a:pt x="711" y="1350"/>
                    <a:pt x="710" y="1367"/>
                  </a:cubicBezTo>
                  <a:cubicBezTo>
                    <a:pt x="708" y="1384"/>
                    <a:pt x="701" y="1393"/>
                    <a:pt x="698" y="1404"/>
                  </a:cubicBezTo>
                  <a:cubicBezTo>
                    <a:pt x="695" y="1416"/>
                    <a:pt x="688" y="1431"/>
                    <a:pt x="689" y="1436"/>
                  </a:cubicBezTo>
                  <a:cubicBezTo>
                    <a:pt x="689" y="1442"/>
                    <a:pt x="697" y="1435"/>
                    <a:pt x="697" y="1435"/>
                  </a:cubicBezTo>
                  <a:cubicBezTo>
                    <a:pt x="697" y="1435"/>
                    <a:pt x="707" y="1415"/>
                    <a:pt x="710" y="1416"/>
                  </a:cubicBezTo>
                  <a:cubicBezTo>
                    <a:pt x="713" y="1416"/>
                    <a:pt x="712" y="1412"/>
                    <a:pt x="712" y="1423"/>
                  </a:cubicBezTo>
                  <a:cubicBezTo>
                    <a:pt x="712" y="1434"/>
                    <a:pt x="703" y="1447"/>
                    <a:pt x="697" y="1451"/>
                  </a:cubicBezTo>
                  <a:cubicBezTo>
                    <a:pt x="692" y="1456"/>
                    <a:pt x="692" y="1456"/>
                    <a:pt x="682" y="1463"/>
                  </a:cubicBezTo>
                  <a:cubicBezTo>
                    <a:pt x="672" y="1470"/>
                    <a:pt x="672" y="1476"/>
                    <a:pt x="672" y="1479"/>
                  </a:cubicBezTo>
                  <a:cubicBezTo>
                    <a:pt x="672" y="1481"/>
                    <a:pt x="680" y="1484"/>
                    <a:pt x="676" y="1486"/>
                  </a:cubicBezTo>
                  <a:cubicBezTo>
                    <a:pt x="672" y="1488"/>
                    <a:pt x="674" y="1490"/>
                    <a:pt x="670" y="1493"/>
                  </a:cubicBezTo>
                  <a:cubicBezTo>
                    <a:pt x="667" y="1495"/>
                    <a:pt x="660" y="1498"/>
                    <a:pt x="663" y="1502"/>
                  </a:cubicBezTo>
                  <a:cubicBezTo>
                    <a:pt x="666" y="1507"/>
                    <a:pt x="659" y="1517"/>
                    <a:pt x="660" y="1524"/>
                  </a:cubicBezTo>
                  <a:cubicBezTo>
                    <a:pt x="660" y="1530"/>
                    <a:pt x="666" y="1541"/>
                    <a:pt x="666" y="1541"/>
                  </a:cubicBezTo>
                  <a:cubicBezTo>
                    <a:pt x="666" y="1541"/>
                    <a:pt x="674" y="1563"/>
                    <a:pt x="678" y="1566"/>
                  </a:cubicBezTo>
                  <a:cubicBezTo>
                    <a:pt x="682" y="1570"/>
                    <a:pt x="691" y="1572"/>
                    <a:pt x="690" y="1576"/>
                  </a:cubicBezTo>
                  <a:cubicBezTo>
                    <a:pt x="689" y="1581"/>
                    <a:pt x="698" y="1578"/>
                    <a:pt x="707" y="1582"/>
                  </a:cubicBezTo>
                  <a:cubicBezTo>
                    <a:pt x="716" y="1586"/>
                    <a:pt x="710" y="1601"/>
                    <a:pt x="727" y="1597"/>
                  </a:cubicBezTo>
                  <a:cubicBezTo>
                    <a:pt x="744" y="1594"/>
                    <a:pt x="759" y="1595"/>
                    <a:pt x="759" y="1595"/>
                  </a:cubicBezTo>
                  <a:cubicBezTo>
                    <a:pt x="759" y="1595"/>
                    <a:pt x="761" y="1597"/>
                    <a:pt x="767" y="1598"/>
                  </a:cubicBezTo>
                  <a:cubicBezTo>
                    <a:pt x="773" y="1599"/>
                    <a:pt x="790" y="1595"/>
                    <a:pt x="790" y="1595"/>
                  </a:cubicBezTo>
                  <a:lnTo>
                    <a:pt x="792" y="1592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" name="Freeform 111"/>
            <p:cNvSpPr>
              <a:spLocks/>
            </p:cNvSpPr>
            <p:nvPr/>
          </p:nvSpPr>
          <p:spPr bwMode="auto">
            <a:xfrm>
              <a:off x="3108615" y="2307738"/>
              <a:ext cx="962057" cy="849956"/>
            </a:xfrm>
            <a:custGeom>
              <a:avLst/>
              <a:gdLst>
                <a:gd name="T0" fmla="*/ 62 w 550"/>
                <a:gd name="T1" fmla="*/ 110 h 497"/>
                <a:gd name="T2" fmla="*/ 81 w 550"/>
                <a:gd name="T3" fmla="*/ 123 h 497"/>
                <a:gd name="T4" fmla="*/ 27 w 550"/>
                <a:gd name="T5" fmla="*/ 143 h 497"/>
                <a:gd name="T6" fmla="*/ 11 w 550"/>
                <a:gd name="T7" fmla="*/ 164 h 497"/>
                <a:gd name="T8" fmla="*/ 32 w 550"/>
                <a:gd name="T9" fmla="*/ 178 h 497"/>
                <a:gd name="T10" fmla="*/ 55 w 550"/>
                <a:gd name="T11" fmla="*/ 187 h 497"/>
                <a:gd name="T12" fmla="*/ 119 w 550"/>
                <a:gd name="T13" fmla="*/ 204 h 497"/>
                <a:gd name="T14" fmla="*/ 147 w 550"/>
                <a:gd name="T15" fmla="*/ 271 h 497"/>
                <a:gd name="T16" fmla="*/ 164 w 550"/>
                <a:gd name="T17" fmla="*/ 270 h 497"/>
                <a:gd name="T18" fmla="*/ 173 w 550"/>
                <a:gd name="T19" fmla="*/ 313 h 497"/>
                <a:gd name="T20" fmla="*/ 153 w 550"/>
                <a:gd name="T21" fmla="*/ 334 h 497"/>
                <a:gd name="T22" fmla="*/ 150 w 550"/>
                <a:gd name="T23" fmla="*/ 364 h 497"/>
                <a:gd name="T24" fmla="*/ 157 w 550"/>
                <a:gd name="T25" fmla="*/ 401 h 497"/>
                <a:gd name="T26" fmla="*/ 177 w 550"/>
                <a:gd name="T27" fmla="*/ 395 h 497"/>
                <a:gd name="T28" fmla="*/ 160 w 550"/>
                <a:gd name="T29" fmla="*/ 421 h 497"/>
                <a:gd name="T30" fmla="*/ 179 w 550"/>
                <a:gd name="T31" fmla="*/ 454 h 497"/>
                <a:gd name="T32" fmla="*/ 206 w 550"/>
                <a:gd name="T33" fmla="*/ 478 h 497"/>
                <a:gd name="T34" fmla="*/ 227 w 550"/>
                <a:gd name="T35" fmla="*/ 492 h 497"/>
                <a:gd name="T36" fmla="*/ 250 w 550"/>
                <a:gd name="T37" fmla="*/ 446 h 497"/>
                <a:gd name="T38" fmla="*/ 267 w 550"/>
                <a:gd name="T39" fmla="*/ 408 h 497"/>
                <a:gd name="T40" fmla="*/ 296 w 550"/>
                <a:gd name="T41" fmla="*/ 376 h 497"/>
                <a:gd name="T42" fmla="*/ 345 w 550"/>
                <a:gd name="T43" fmla="*/ 345 h 497"/>
                <a:gd name="T44" fmla="*/ 443 w 550"/>
                <a:gd name="T45" fmla="*/ 298 h 497"/>
                <a:gd name="T46" fmla="*/ 401 w 550"/>
                <a:gd name="T47" fmla="*/ 290 h 497"/>
                <a:gd name="T48" fmla="*/ 427 w 550"/>
                <a:gd name="T49" fmla="*/ 287 h 497"/>
                <a:gd name="T50" fmla="*/ 451 w 550"/>
                <a:gd name="T51" fmla="*/ 281 h 497"/>
                <a:gd name="T52" fmla="*/ 411 w 550"/>
                <a:gd name="T53" fmla="*/ 255 h 497"/>
                <a:gd name="T54" fmla="*/ 431 w 550"/>
                <a:gd name="T55" fmla="*/ 236 h 497"/>
                <a:gd name="T56" fmla="*/ 453 w 550"/>
                <a:gd name="T57" fmla="*/ 238 h 497"/>
                <a:gd name="T58" fmla="*/ 453 w 550"/>
                <a:gd name="T59" fmla="*/ 225 h 497"/>
                <a:gd name="T60" fmla="*/ 478 w 550"/>
                <a:gd name="T61" fmla="*/ 198 h 497"/>
                <a:gd name="T62" fmla="*/ 462 w 550"/>
                <a:gd name="T63" fmla="*/ 180 h 497"/>
                <a:gd name="T64" fmla="*/ 484 w 550"/>
                <a:gd name="T65" fmla="*/ 162 h 497"/>
                <a:gd name="T66" fmla="*/ 460 w 550"/>
                <a:gd name="T67" fmla="*/ 149 h 497"/>
                <a:gd name="T68" fmla="*/ 476 w 550"/>
                <a:gd name="T69" fmla="*/ 124 h 497"/>
                <a:gd name="T70" fmla="*/ 498 w 550"/>
                <a:gd name="T71" fmla="*/ 104 h 497"/>
                <a:gd name="T72" fmla="*/ 543 w 550"/>
                <a:gd name="T73" fmla="*/ 73 h 497"/>
                <a:gd name="T74" fmla="*/ 486 w 550"/>
                <a:gd name="T75" fmla="*/ 61 h 497"/>
                <a:gd name="T76" fmla="*/ 442 w 550"/>
                <a:gd name="T77" fmla="*/ 79 h 497"/>
                <a:gd name="T78" fmla="*/ 439 w 550"/>
                <a:gd name="T79" fmla="*/ 60 h 497"/>
                <a:gd name="T80" fmla="*/ 416 w 550"/>
                <a:gd name="T81" fmla="*/ 53 h 497"/>
                <a:gd name="T82" fmla="*/ 458 w 550"/>
                <a:gd name="T83" fmla="*/ 30 h 497"/>
                <a:gd name="T84" fmla="*/ 414 w 550"/>
                <a:gd name="T85" fmla="*/ 6 h 497"/>
                <a:gd name="T86" fmla="*/ 321 w 550"/>
                <a:gd name="T87" fmla="*/ 11 h 497"/>
                <a:gd name="T88" fmla="*/ 288 w 550"/>
                <a:gd name="T89" fmla="*/ 21 h 497"/>
                <a:gd name="T90" fmla="*/ 245 w 550"/>
                <a:gd name="T91" fmla="*/ 35 h 497"/>
                <a:gd name="T92" fmla="*/ 221 w 550"/>
                <a:gd name="T93" fmla="*/ 40 h 497"/>
                <a:gd name="T94" fmla="*/ 192 w 550"/>
                <a:gd name="T95" fmla="*/ 47 h 497"/>
                <a:gd name="T96" fmla="*/ 153 w 550"/>
                <a:gd name="T97" fmla="*/ 51 h 497"/>
                <a:gd name="T98" fmla="*/ 141 w 550"/>
                <a:gd name="T99" fmla="*/ 68 h 497"/>
                <a:gd name="T100" fmla="*/ 89 w 550"/>
                <a:gd name="T101" fmla="*/ 88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50" h="497">
                  <a:moveTo>
                    <a:pt x="67" y="99"/>
                  </a:moveTo>
                  <a:cubicBezTo>
                    <a:pt x="62" y="100"/>
                    <a:pt x="60" y="110"/>
                    <a:pt x="62" y="110"/>
                  </a:cubicBezTo>
                  <a:cubicBezTo>
                    <a:pt x="64" y="111"/>
                    <a:pt x="73" y="106"/>
                    <a:pt x="84" y="110"/>
                  </a:cubicBezTo>
                  <a:cubicBezTo>
                    <a:pt x="95" y="115"/>
                    <a:pt x="87" y="122"/>
                    <a:pt x="81" y="123"/>
                  </a:cubicBezTo>
                  <a:cubicBezTo>
                    <a:pt x="76" y="125"/>
                    <a:pt x="71" y="121"/>
                    <a:pt x="56" y="129"/>
                  </a:cubicBezTo>
                  <a:cubicBezTo>
                    <a:pt x="42" y="137"/>
                    <a:pt x="35" y="146"/>
                    <a:pt x="27" y="143"/>
                  </a:cubicBezTo>
                  <a:cubicBezTo>
                    <a:pt x="20" y="139"/>
                    <a:pt x="5" y="144"/>
                    <a:pt x="3" y="148"/>
                  </a:cubicBezTo>
                  <a:cubicBezTo>
                    <a:pt x="0" y="152"/>
                    <a:pt x="11" y="164"/>
                    <a:pt x="11" y="164"/>
                  </a:cubicBezTo>
                  <a:cubicBezTo>
                    <a:pt x="24" y="163"/>
                    <a:pt x="24" y="163"/>
                    <a:pt x="24" y="163"/>
                  </a:cubicBezTo>
                  <a:cubicBezTo>
                    <a:pt x="24" y="163"/>
                    <a:pt x="37" y="175"/>
                    <a:pt x="32" y="178"/>
                  </a:cubicBezTo>
                  <a:cubicBezTo>
                    <a:pt x="28" y="181"/>
                    <a:pt x="19" y="179"/>
                    <a:pt x="30" y="184"/>
                  </a:cubicBezTo>
                  <a:cubicBezTo>
                    <a:pt x="41" y="189"/>
                    <a:pt x="29" y="185"/>
                    <a:pt x="55" y="187"/>
                  </a:cubicBezTo>
                  <a:cubicBezTo>
                    <a:pt x="81" y="189"/>
                    <a:pt x="72" y="187"/>
                    <a:pt x="84" y="189"/>
                  </a:cubicBezTo>
                  <a:cubicBezTo>
                    <a:pt x="97" y="190"/>
                    <a:pt x="116" y="203"/>
                    <a:pt x="119" y="204"/>
                  </a:cubicBezTo>
                  <a:cubicBezTo>
                    <a:pt x="123" y="204"/>
                    <a:pt x="138" y="205"/>
                    <a:pt x="139" y="217"/>
                  </a:cubicBezTo>
                  <a:cubicBezTo>
                    <a:pt x="140" y="229"/>
                    <a:pt x="153" y="263"/>
                    <a:pt x="147" y="271"/>
                  </a:cubicBezTo>
                  <a:cubicBezTo>
                    <a:pt x="141" y="279"/>
                    <a:pt x="161" y="287"/>
                    <a:pt x="159" y="283"/>
                  </a:cubicBezTo>
                  <a:cubicBezTo>
                    <a:pt x="158" y="280"/>
                    <a:pt x="160" y="268"/>
                    <a:pt x="164" y="270"/>
                  </a:cubicBezTo>
                  <a:cubicBezTo>
                    <a:pt x="168" y="272"/>
                    <a:pt x="178" y="301"/>
                    <a:pt x="177" y="303"/>
                  </a:cubicBezTo>
                  <a:cubicBezTo>
                    <a:pt x="176" y="305"/>
                    <a:pt x="178" y="305"/>
                    <a:pt x="173" y="313"/>
                  </a:cubicBezTo>
                  <a:cubicBezTo>
                    <a:pt x="169" y="321"/>
                    <a:pt x="164" y="329"/>
                    <a:pt x="162" y="329"/>
                  </a:cubicBezTo>
                  <a:cubicBezTo>
                    <a:pt x="159" y="329"/>
                    <a:pt x="154" y="331"/>
                    <a:pt x="153" y="334"/>
                  </a:cubicBezTo>
                  <a:cubicBezTo>
                    <a:pt x="152" y="336"/>
                    <a:pt x="154" y="339"/>
                    <a:pt x="153" y="347"/>
                  </a:cubicBezTo>
                  <a:cubicBezTo>
                    <a:pt x="152" y="355"/>
                    <a:pt x="147" y="356"/>
                    <a:pt x="150" y="364"/>
                  </a:cubicBezTo>
                  <a:cubicBezTo>
                    <a:pt x="154" y="372"/>
                    <a:pt x="151" y="372"/>
                    <a:pt x="152" y="379"/>
                  </a:cubicBezTo>
                  <a:cubicBezTo>
                    <a:pt x="152" y="386"/>
                    <a:pt x="162" y="399"/>
                    <a:pt x="157" y="401"/>
                  </a:cubicBezTo>
                  <a:cubicBezTo>
                    <a:pt x="152" y="402"/>
                    <a:pt x="151" y="410"/>
                    <a:pt x="158" y="405"/>
                  </a:cubicBezTo>
                  <a:cubicBezTo>
                    <a:pt x="164" y="401"/>
                    <a:pt x="177" y="395"/>
                    <a:pt x="177" y="395"/>
                  </a:cubicBezTo>
                  <a:cubicBezTo>
                    <a:pt x="177" y="395"/>
                    <a:pt x="181" y="397"/>
                    <a:pt x="176" y="399"/>
                  </a:cubicBezTo>
                  <a:cubicBezTo>
                    <a:pt x="171" y="400"/>
                    <a:pt x="157" y="416"/>
                    <a:pt x="160" y="421"/>
                  </a:cubicBezTo>
                  <a:cubicBezTo>
                    <a:pt x="164" y="426"/>
                    <a:pt x="169" y="428"/>
                    <a:pt x="171" y="436"/>
                  </a:cubicBezTo>
                  <a:cubicBezTo>
                    <a:pt x="173" y="445"/>
                    <a:pt x="183" y="444"/>
                    <a:pt x="179" y="454"/>
                  </a:cubicBezTo>
                  <a:cubicBezTo>
                    <a:pt x="175" y="465"/>
                    <a:pt x="186" y="468"/>
                    <a:pt x="186" y="474"/>
                  </a:cubicBezTo>
                  <a:cubicBezTo>
                    <a:pt x="186" y="480"/>
                    <a:pt x="197" y="469"/>
                    <a:pt x="206" y="478"/>
                  </a:cubicBezTo>
                  <a:cubicBezTo>
                    <a:pt x="215" y="487"/>
                    <a:pt x="208" y="489"/>
                    <a:pt x="216" y="493"/>
                  </a:cubicBezTo>
                  <a:cubicBezTo>
                    <a:pt x="224" y="497"/>
                    <a:pt x="225" y="494"/>
                    <a:pt x="227" y="492"/>
                  </a:cubicBezTo>
                  <a:cubicBezTo>
                    <a:pt x="229" y="490"/>
                    <a:pt x="230" y="475"/>
                    <a:pt x="237" y="464"/>
                  </a:cubicBezTo>
                  <a:cubicBezTo>
                    <a:pt x="244" y="453"/>
                    <a:pt x="250" y="453"/>
                    <a:pt x="250" y="446"/>
                  </a:cubicBezTo>
                  <a:cubicBezTo>
                    <a:pt x="250" y="439"/>
                    <a:pt x="260" y="426"/>
                    <a:pt x="263" y="421"/>
                  </a:cubicBezTo>
                  <a:cubicBezTo>
                    <a:pt x="265" y="417"/>
                    <a:pt x="273" y="412"/>
                    <a:pt x="267" y="408"/>
                  </a:cubicBezTo>
                  <a:cubicBezTo>
                    <a:pt x="261" y="404"/>
                    <a:pt x="271" y="400"/>
                    <a:pt x="281" y="393"/>
                  </a:cubicBezTo>
                  <a:cubicBezTo>
                    <a:pt x="290" y="386"/>
                    <a:pt x="288" y="378"/>
                    <a:pt x="296" y="376"/>
                  </a:cubicBezTo>
                  <a:cubicBezTo>
                    <a:pt x="305" y="374"/>
                    <a:pt x="298" y="370"/>
                    <a:pt x="311" y="366"/>
                  </a:cubicBezTo>
                  <a:cubicBezTo>
                    <a:pt x="324" y="361"/>
                    <a:pt x="336" y="351"/>
                    <a:pt x="345" y="345"/>
                  </a:cubicBezTo>
                  <a:cubicBezTo>
                    <a:pt x="353" y="339"/>
                    <a:pt x="350" y="336"/>
                    <a:pt x="366" y="332"/>
                  </a:cubicBezTo>
                  <a:cubicBezTo>
                    <a:pt x="383" y="328"/>
                    <a:pt x="443" y="298"/>
                    <a:pt x="443" y="298"/>
                  </a:cubicBezTo>
                  <a:cubicBezTo>
                    <a:pt x="443" y="298"/>
                    <a:pt x="431" y="296"/>
                    <a:pt x="421" y="295"/>
                  </a:cubicBezTo>
                  <a:cubicBezTo>
                    <a:pt x="412" y="295"/>
                    <a:pt x="397" y="293"/>
                    <a:pt x="401" y="290"/>
                  </a:cubicBezTo>
                  <a:cubicBezTo>
                    <a:pt x="405" y="287"/>
                    <a:pt x="410" y="278"/>
                    <a:pt x="413" y="277"/>
                  </a:cubicBezTo>
                  <a:cubicBezTo>
                    <a:pt x="416" y="276"/>
                    <a:pt x="427" y="287"/>
                    <a:pt x="427" y="287"/>
                  </a:cubicBezTo>
                  <a:cubicBezTo>
                    <a:pt x="427" y="287"/>
                    <a:pt x="447" y="291"/>
                    <a:pt x="445" y="289"/>
                  </a:cubicBezTo>
                  <a:cubicBezTo>
                    <a:pt x="444" y="287"/>
                    <a:pt x="451" y="284"/>
                    <a:pt x="451" y="281"/>
                  </a:cubicBezTo>
                  <a:cubicBezTo>
                    <a:pt x="451" y="278"/>
                    <a:pt x="445" y="270"/>
                    <a:pt x="432" y="264"/>
                  </a:cubicBezTo>
                  <a:cubicBezTo>
                    <a:pt x="420" y="258"/>
                    <a:pt x="423" y="261"/>
                    <a:pt x="411" y="255"/>
                  </a:cubicBezTo>
                  <a:cubicBezTo>
                    <a:pt x="398" y="248"/>
                    <a:pt x="387" y="247"/>
                    <a:pt x="397" y="245"/>
                  </a:cubicBezTo>
                  <a:cubicBezTo>
                    <a:pt x="406" y="242"/>
                    <a:pt x="428" y="240"/>
                    <a:pt x="431" y="236"/>
                  </a:cubicBezTo>
                  <a:cubicBezTo>
                    <a:pt x="433" y="232"/>
                    <a:pt x="426" y="227"/>
                    <a:pt x="433" y="232"/>
                  </a:cubicBezTo>
                  <a:cubicBezTo>
                    <a:pt x="441" y="237"/>
                    <a:pt x="444" y="237"/>
                    <a:pt x="453" y="238"/>
                  </a:cubicBezTo>
                  <a:cubicBezTo>
                    <a:pt x="462" y="239"/>
                    <a:pt x="466" y="241"/>
                    <a:pt x="463" y="236"/>
                  </a:cubicBezTo>
                  <a:cubicBezTo>
                    <a:pt x="459" y="231"/>
                    <a:pt x="449" y="239"/>
                    <a:pt x="453" y="225"/>
                  </a:cubicBezTo>
                  <a:cubicBezTo>
                    <a:pt x="458" y="211"/>
                    <a:pt x="476" y="206"/>
                    <a:pt x="476" y="206"/>
                  </a:cubicBezTo>
                  <a:cubicBezTo>
                    <a:pt x="476" y="206"/>
                    <a:pt x="487" y="211"/>
                    <a:pt x="478" y="198"/>
                  </a:cubicBezTo>
                  <a:cubicBezTo>
                    <a:pt x="469" y="186"/>
                    <a:pt x="470" y="187"/>
                    <a:pt x="466" y="183"/>
                  </a:cubicBezTo>
                  <a:cubicBezTo>
                    <a:pt x="462" y="180"/>
                    <a:pt x="462" y="180"/>
                    <a:pt x="462" y="180"/>
                  </a:cubicBezTo>
                  <a:cubicBezTo>
                    <a:pt x="462" y="180"/>
                    <a:pt x="493" y="175"/>
                    <a:pt x="490" y="172"/>
                  </a:cubicBezTo>
                  <a:cubicBezTo>
                    <a:pt x="488" y="168"/>
                    <a:pt x="484" y="162"/>
                    <a:pt x="484" y="162"/>
                  </a:cubicBezTo>
                  <a:cubicBezTo>
                    <a:pt x="484" y="162"/>
                    <a:pt x="484" y="161"/>
                    <a:pt x="472" y="155"/>
                  </a:cubicBezTo>
                  <a:cubicBezTo>
                    <a:pt x="460" y="149"/>
                    <a:pt x="460" y="154"/>
                    <a:pt x="460" y="149"/>
                  </a:cubicBezTo>
                  <a:cubicBezTo>
                    <a:pt x="459" y="144"/>
                    <a:pt x="470" y="137"/>
                    <a:pt x="471" y="133"/>
                  </a:cubicBezTo>
                  <a:cubicBezTo>
                    <a:pt x="473" y="129"/>
                    <a:pt x="476" y="126"/>
                    <a:pt x="476" y="124"/>
                  </a:cubicBezTo>
                  <a:cubicBezTo>
                    <a:pt x="476" y="122"/>
                    <a:pt x="477" y="116"/>
                    <a:pt x="479" y="115"/>
                  </a:cubicBezTo>
                  <a:cubicBezTo>
                    <a:pt x="481" y="114"/>
                    <a:pt x="489" y="112"/>
                    <a:pt x="498" y="104"/>
                  </a:cubicBezTo>
                  <a:cubicBezTo>
                    <a:pt x="507" y="95"/>
                    <a:pt x="515" y="83"/>
                    <a:pt x="518" y="83"/>
                  </a:cubicBezTo>
                  <a:cubicBezTo>
                    <a:pt x="522" y="83"/>
                    <a:pt x="539" y="75"/>
                    <a:pt x="543" y="73"/>
                  </a:cubicBezTo>
                  <a:cubicBezTo>
                    <a:pt x="546" y="71"/>
                    <a:pt x="550" y="64"/>
                    <a:pt x="536" y="63"/>
                  </a:cubicBezTo>
                  <a:cubicBezTo>
                    <a:pt x="521" y="61"/>
                    <a:pt x="490" y="56"/>
                    <a:pt x="486" y="61"/>
                  </a:cubicBezTo>
                  <a:cubicBezTo>
                    <a:pt x="481" y="67"/>
                    <a:pt x="471" y="73"/>
                    <a:pt x="468" y="79"/>
                  </a:cubicBezTo>
                  <a:cubicBezTo>
                    <a:pt x="465" y="85"/>
                    <a:pt x="448" y="80"/>
                    <a:pt x="442" y="79"/>
                  </a:cubicBezTo>
                  <a:cubicBezTo>
                    <a:pt x="436" y="77"/>
                    <a:pt x="466" y="69"/>
                    <a:pt x="459" y="63"/>
                  </a:cubicBezTo>
                  <a:cubicBezTo>
                    <a:pt x="452" y="56"/>
                    <a:pt x="453" y="54"/>
                    <a:pt x="439" y="60"/>
                  </a:cubicBezTo>
                  <a:cubicBezTo>
                    <a:pt x="425" y="66"/>
                    <a:pt x="426" y="71"/>
                    <a:pt x="419" y="72"/>
                  </a:cubicBezTo>
                  <a:cubicBezTo>
                    <a:pt x="412" y="73"/>
                    <a:pt x="401" y="60"/>
                    <a:pt x="416" y="53"/>
                  </a:cubicBezTo>
                  <a:cubicBezTo>
                    <a:pt x="431" y="46"/>
                    <a:pt x="469" y="52"/>
                    <a:pt x="470" y="48"/>
                  </a:cubicBezTo>
                  <a:cubicBezTo>
                    <a:pt x="472" y="44"/>
                    <a:pt x="468" y="33"/>
                    <a:pt x="458" y="30"/>
                  </a:cubicBezTo>
                  <a:cubicBezTo>
                    <a:pt x="448" y="27"/>
                    <a:pt x="429" y="20"/>
                    <a:pt x="422" y="17"/>
                  </a:cubicBezTo>
                  <a:cubicBezTo>
                    <a:pt x="416" y="13"/>
                    <a:pt x="414" y="6"/>
                    <a:pt x="414" y="6"/>
                  </a:cubicBezTo>
                  <a:cubicBezTo>
                    <a:pt x="371" y="0"/>
                    <a:pt x="371" y="0"/>
                    <a:pt x="371" y="0"/>
                  </a:cubicBezTo>
                  <a:cubicBezTo>
                    <a:pt x="371" y="0"/>
                    <a:pt x="326" y="10"/>
                    <a:pt x="321" y="11"/>
                  </a:cubicBezTo>
                  <a:cubicBezTo>
                    <a:pt x="316" y="11"/>
                    <a:pt x="317" y="15"/>
                    <a:pt x="305" y="17"/>
                  </a:cubicBezTo>
                  <a:cubicBezTo>
                    <a:pt x="293" y="20"/>
                    <a:pt x="288" y="21"/>
                    <a:pt x="288" y="21"/>
                  </a:cubicBezTo>
                  <a:cubicBezTo>
                    <a:pt x="288" y="21"/>
                    <a:pt x="274" y="18"/>
                    <a:pt x="263" y="20"/>
                  </a:cubicBezTo>
                  <a:cubicBezTo>
                    <a:pt x="252" y="22"/>
                    <a:pt x="245" y="35"/>
                    <a:pt x="245" y="35"/>
                  </a:cubicBezTo>
                  <a:cubicBezTo>
                    <a:pt x="245" y="35"/>
                    <a:pt x="250" y="38"/>
                    <a:pt x="252" y="40"/>
                  </a:cubicBezTo>
                  <a:cubicBezTo>
                    <a:pt x="255" y="42"/>
                    <a:pt x="234" y="41"/>
                    <a:pt x="221" y="40"/>
                  </a:cubicBezTo>
                  <a:cubicBezTo>
                    <a:pt x="208" y="38"/>
                    <a:pt x="208" y="43"/>
                    <a:pt x="205" y="52"/>
                  </a:cubicBezTo>
                  <a:cubicBezTo>
                    <a:pt x="201" y="60"/>
                    <a:pt x="197" y="54"/>
                    <a:pt x="192" y="47"/>
                  </a:cubicBezTo>
                  <a:cubicBezTo>
                    <a:pt x="187" y="40"/>
                    <a:pt x="182" y="42"/>
                    <a:pt x="178" y="48"/>
                  </a:cubicBezTo>
                  <a:cubicBezTo>
                    <a:pt x="174" y="54"/>
                    <a:pt x="168" y="46"/>
                    <a:pt x="153" y="51"/>
                  </a:cubicBezTo>
                  <a:cubicBezTo>
                    <a:pt x="139" y="56"/>
                    <a:pt x="126" y="61"/>
                    <a:pt x="126" y="61"/>
                  </a:cubicBezTo>
                  <a:cubicBezTo>
                    <a:pt x="126" y="61"/>
                    <a:pt x="145" y="65"/>
                    <a:pt x="141" y="68"/>
                  </a:cubicBezTo>
                  <a:cubicBezTo>
                    <a:pt x="137" y="71"/>
                    <a:pt x="111" y="77"/>
                    <a:pt x="111" y="77"/>
                  </a:cubicBezTo>
                  <a:cubicBezTo>
                    <a:pt x="111" y="77"/>
                    <a:pt x="92" y="88"/>
                    <a:pt x="89" y="88"/>
                  </a:cubicBezTo>
                  <a:cubicBezTo>
                    <a:pt x="85" y="88"/>
                    <a:pt x="67" y="99"/>
                    <a:pt x="67" y="99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" name="Freeform 112"/>
            <p:cNvSpPr>
              <a:spLocks/>
            </p:cNvSpPr>
            <p:nvPr/>
          </p:nvSpPr>
          <p:spPr bwMode="auto">
            <a:xfrm>
              <a:off x="2760195" y="2340272"/>
              <a:ext cx="568914" cy="345676"/>
            </a:xfrm>
            <a:custGeom>
              <a:avLst/>
              <a:gdLst>
                <a:gd name="T0" fmla="*/ 297 w 325"/>
                <a:gd name="T1" fmla="*/ 44 h 202"/>
                <a:gd name="T2" fmla="*/ 285 w 325"/>
                <a:gd name="T3" fmla="*/ 53 h 202"/>
                <a:gd name="T4" fmla="*/ 277 w 325"/>
                <a:gd name="T5" fmla="*/ 64 h 202"/>
                <a:gd name="T6" fmla="*/ 232 w 325"/>
                <a:gd name="T7" fmla="*/ 88 h 202"/>
                <a:gd name="T8" fmla="*/ 211 w 325"/>
                <a:gd name="T9" fmla="*/ 104 h 202"/>
                <a:gd name="T10" fmla="*/ 197 w 325"/>
                <a:gd name="T11" fmla="*/ 106 h 202"/>
                <a:gd name="T12" fmla="*/ 192 w 325"/>
                <a:gd name="T13" fmla="*/ 124 h 202"/>
                <a:gd name="T14" fmla="*/ 169 w 325"/>
                <a:gd name="T15" fmla="*/ 138 h 202"/>
                <a:gd name="T16" fmla="*/ 160 w 325"/>
                <a:gd name="T17" fmla="*/ 148 h 202"/>
                <a:gd name="T18" fmla="*/ 162 w 325"/>
                <a:gd name="T19" fmla="*/ 164 h 202"/>
                <a:gd name="T20" fmla="*/ 143 w 325"/>
                <a:gd name="T21" fmla="*/ 169 h 202"/>
                <a:gd name="T22" fmla="*/ 127 w 325"/>
                <a:gd name="T23" fmla="*/ 168 h 202"/>
                <a:gd name="T24" fmla="*/ 105 w 325"/>
                <a:gd name="T25" fmla="*/ 168 h 202"/>
                <a:gd name="T26" fmla="*/ 80 w 325"/>
                <a:gd name="T27" fmla="*/ 168 h 202"/>
                <a:gd name="T28" fmla="*/ 74 w 325"/>
                <a:gd name="T29" fmla="*/ 168 h 202"/>
                <a:gd name="T30" fmla="*/ 60 w 325"/>
                <a:gd name="T31" fmla="*/ 170 h 202"/>
                <a:gd name="T32" fmla="*/ 62 w 325"/>
                <a:gd name="T33" fmla="*/ 177 h 202"/>
                <a:gd name="T34" fmla="*/ 83 w 325"/>
                <a:gd name="T35" fmla="*/ 177 h 202"/>
                <a:gd name="T36" fmla="*/ 118 w 325"/>
                <a:gd name="T37" fmla="*/ 182 h 202"/>
                <a:gd name="T38" fmla="*/ 142 w 325"/>
                <a:gd name="T39" fmla="*/ 182 h 202"/>
                <a:gd name="T40" fmla="*/ 144 w 325"/>
                <a:gd name="T41" fmla="*/ 195 h 202"/>
                <a:gd name="T42" fmla="*/ 129 w 325"/>
                <a:gd name="T43" fmla="*/ 201 h 202"/>
                <a:gd name="T44" fmla="*/ 109 w 325"/>
                <a:gd name="T45" fmla="*/ 200 h 202"/>
                <a:gd name="T46" fmla="*/ 67 w 325"/>
                <a:gd name="T47" fmla="*/ 199 h 202"/>
                <a:gd name="T48" fmla="*/ 37 w 325"/>
                <a:gd name="T49" fmla="*/ 193 h 202"/>
                <a:gd name="T50" fmla="*/ 29 w 325"/>
                <a:gd name="T51" fmla="*/ 181 h 202"/>
                <a:gd name="T52" fmla="*/ 24 w 325"/>
                <a:gd name="T53" fmla="*/ 170 h 202"/>
                <a:gd name="T54" fmla="*/ 3 w 325"/>
                <a:gd name="T55" fmla="*/ 160 h 202"/>
                <a:gd name="T56" fmla="*/ 3 w 325"/>
                <a:gd name="T57" fmla="*/ 153 h 202"/>
                <a:gd name="T58" fmla="*/ 21 w 325"/>
                <a:gd name="T59" fmla="*/ 152 h 202"/>
                <a:gd name="T60" fmla="*/ 35 w 325"/>
                <a:gd name="T61" fmla="*/ 158 h 202"/>
                <a:gd name="T62" fmla="*/ 63 w 325"/>
                <a:gd name="T63" fmla="*/ 156 h 202"/>
                <a:gd name="T64" fmla="*/ 81 w 325"/>
                <a:gd name="T65" fmla="*/ 151 h 202"/>
                <a:gd name="T66" fmla="*/ 77 w 325"/>
                <a:gd name="T67" fmla="*/ 137 h 202"/>
                <a:gd name="T68" fmla="*/ 94 w 325"/>
                <a:gd name="T69" fmla="*/ 137 h 202"/>
                <a:gd name="T70" fmla="*/ 98 w 325"/>
                <a:gd name="T71" fmla="*/ 137 h 202"/>
                <a:gd name="T72" fmla="*/ 94 w 325"/>
                <a:gd name="T73" fmla="*/ 131 h 202"/>
                <a:gd name="T74" fmla="*/ 81 w 325"/>
                <a:gd name="T75" fmla="*/ 127 h 202"/>
                <a:gd name="T76" fmla="*/ 103 w 325"/>
                <a:gd name="T77" fmla="*/ 109 h 202"/>
                <a:gd name="T78" fmla="*/ 116 w 325"/>
                <a:gd name="T79" fmla="*/ 100 h 202"/>
                <a:gd name="T80" fmla="*/ 100 w 325"/>
                <a:gd name="T81" fmla="*/ 87 h 202"/>
                <a:gd name="T82" fmla="*/ 87 w 325"/>
                <a:gd name="T83" fmla="*/ 79 h 202"/>
                <a:gd name="T84" fmla="*/ 74 w 325"/>
                <a:gd name="T85" fmla="*/ 59 h 202"/>
                <a:gd name="T86" fmla="*/ 61 w 325"/>
                <a:gd name="T87" fmla="*/ 52 h 202"/>
                <a:gd name="T88" fmla="*/ 74 w 325"/>
                <a:gd name="T89" fmla="*/ 41 h 202"/>
                <a:gd name="T90" fmla="*/ 98 w 325"/>
                <a:gd name="T91" fmla="*/ 33 h 202"/>
                <a:gd name="T92" fmla="*/ 114 w 325"/>
                <a:gd name="T93" fmla="*/ 37 h 202"/>
                <a:gd name="T94" fmla="*/ 113 w 325"/>
                <a:gd name="T95" fmla="*/ 25 h 202"/>
                <a:gd name="T96" fmla="*/ 134 w 325"/>
                <a:gd name="T97" fmla="*/ 31 h 202"/>
                <a:gd name="T98" fmla="*/ 143 w 325"/>
                <a:gd name="T99" fmla="*/ 22 h 202"/>
                <a:gd name="T100" fmla="*/ 156 w 325"/>
                <a:gd name="T101" fmla="*/ 11 h 202"/>
                <a:gd name="T102" fmla="*/ 194 w 325"/>
                <a:gd name="T103" fmla="*/ 8 h 202"/>
                <a:gd name="T104" fmla="*/ 212 w 325"/>
                <a:gd name="T105" fmla="*/ 3 h 202"/>
                <a:gd name="T106" fmla="*/ 223 w 325"/>
                <a:gd name="T107" fmla="*/ 15 h 202"/>
                <a:gd name="T108" fmla="*/ 226 w 325"/>
                <a:gd name="T109" fmla="*/ 4 h 202"/>
                <a:gd name="T110" fmla="*/ 284 w 325"/>
                <a:gd name="T111" fmla="*/ 12 h 202"/>
                <a:gd name="T112" fmla="*/ 324 w 325"/>
                <a:gd name="T113" fmla="*/ 22 h 202"/>
                <a:gd name="T114" fmla="*/ 318 w 325"/>
                <a:gd name="T115" fmla="*/ 38 h 202"/>
                <a:gd name="T116" fmla="*/ 297 w 325"/>
                <a:gd name="T117" fmla="*/ 44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5" h="202">
                  <a:moveTo>
                    <a:pt x="297" y="44"/>
                  </a:moveTo>
                  <a:cubicBezTo>
                    <a:pt x="280" y="48"/>
                    <a:pt x="275" y="52"/>
                    <a:pt x="285" y="53"/>
                  </a:cubicBezTo>
                  <a:cubicBezTo>
                    <a:pt x="294" y="54"/>
                    <a:pt x="303" y="50"/>
                    <a:pt x="277" y="64"/>
                  </a:cubicBezTo>
                  <a:cubicBezTo>
                    <a:pt x="252" y="77"/>
                    <a:pt x="242" y="83"/>
                    <a:pt x="232" y="88"/>
                  </a:cubicBezTo>
                  <a:cubicBezTo>
                    <a:pt x="222" y="93"/>
                    <a:pt x="223" y="103"/>
                    <a:pt x="211" y="104"/>
                  </a:cubicBezTo>
                  <a:cubicBezTo>
                    <a:pt x="200" y="104"/>
                    <a:pt x="201" y="93"/>
                    <a:pt x="197" y="106"/>
                  </a:cubicBezTo>
                  <a:cubicBezTo>
                    <a:pt x="193" y="119"/>
                    <a:pt x="193" y="122"/>
                    <a:pt x="192" y="124"/>
                  </a:cubicBezTo>
                  <a:cubicBezTo>
                    <a:pt x="191" y="127"/>
                    <a:pt x="180" y="137"/>
                    <a:pt x="169" y="138"/>
                  </a:cubicBezTo>
                  <a:cubicBezTo>
                    <a:pt x="159" y="139"/>
                    <a:pt x="164" y="141"/>
                    <a:pt x="160" y="148"/>
                  </a:cubicBezTo>
                  <a:cubicBezTo>
                    <a:pt x="156" y="154"/>
                    <a:pt x="177" y="161"/>
                    <a:pt x="162" y="164"/>
                  </a:cubicBezTo>
                  <a:cubicBezTo>
                    <a:pt x="147" y="166"/>
                    <a:pt x="145" y="168"/>
                    <a:pt x="143" y="169"/>
                  </a:cubicBezTo>
                  <a:cubicBezTo>
                    <a:pt x="140" y="170"/>
                    <a:pt x="135" y="171"/>
                    <a:pt x="127" y="168"/>
                  </a:cubicBezTo>
                  <a:cubicBezTo>
                    <a:pt x="119" y="166"/>
                    <a:pt x="119" y="169"/>
                    <a:pt x="105" y="168"/>
                  </a:cubicBezTo>
                  <a:cubicBezTo>
                    <a:pt x="91" y="168"/>
                    <a:pt x="86" y="168"/>
                    <a:pt x="80" y="168"/>
                  </a:cubicBezTo>
                  <a:cubicBezTo>
                    <a:pt x="74" y="168"/>
                    <a:pt x="84" y="167"/>
                    <a:pt x="74" y="168"/>
                  </a:cubicBezTo>
                  <a:cubicBezTo>
                    <a:pt x="65" y="168"/>
                    <a:pt x="59" y="166"/>
                    <a:pt x="60" y="170"/>
                  </a:cubicBezTo>
                  <a:cubicBezTo>
                    <a:pt x="61" y="174"/>
                    <a:pt x="60" y="176"/>
                    <a:pt x="62" y="177"/>
                  </a:cubicBezTo>
                  <a:cubicBezTo>
                    <a:pt x="65" y="178"/>
                    <a:pt x="70" y="176"/>
                    <a:pt x="83" y="177"/>
                  </a:cubicBezTo>
                  <a:cubicBezTo>
                    <a:pt x="97" y="178"/>
                    <a:pt x="106" y="182"/>
                    <a:pt x="118" y="182"/>
                  </a:cubicBezTo>
                  <a:cubicBezTo>
                    <a:pt x="130" y="181"/>
                    <a:pt x="136" y="179"/>
                    <a:pt x="142" y="182"/>
                  </a:cubicBezTo>
                  <a:cubicBezTo>
                    <a:pt x="147" y="185"/>
                    <a:pt x="149" y="195"/>
                    <a:pt x="144" y="195"/>
                  </a:cubicBezTo>
                  <a:cubicBezTo>
                    <a:pt x="138" y="196"/>
                    <a:pt x="138" y="201"/>
                    <a:pt x="129" y="201"/>
                  </a:cubicBezTo>
                  <a:cubicBezTo>
                    <a:pt x="120" y="201"/>
                    <a:pt x="126" y="202"/>
                    <a:pt x="109" y="200"/>
                  </a:cubicBezTo>
                  <a:cubicBezTo>
                    <a:pt x="92" y="198"/>
                    <a:pt x="80" y="201"/>
                    <a:pt x="67" y="199"/>
                  </a:cubicBezTo>
                  <a:cubicBezTo>
                    <a:pt x="54" y="196"/>
                    <a:pt x="43" y="198"/>
                    <a:pt x="37" y="193"/>
                  </a:cubicBezTo>
                  <a:cubicBezTo>
                    <a:pt x="31" y="189"/>
                    <a:pt x="31" y="187"/>
                    <a:pt x="29" y="181"/>
                  </a:cubicBezTo>
                  <a:cubicBezTo>
                    <a:pt x="26" y="174"/>
                    <a:pt x="34" y="176"/>
                    <a:pt x="24" y="170"/>
                  </a:cubicBezTo>
                  <a:cubicBezTo>
                    <a:pt x="13" y="164"/>
                    <a:pt x="3" y="160"/>
                    <a:pt x="3" y="160"/>
                  </a:cubicBezTo>
                  <a:cubicBezTo>
                    <a:pt x="3" y="160"/>
                    <a:pt x="0" y="157"/>
                    <a:pt x="3" y="153"/>
                  </a:cubicBezTo>
                  <a:cubicBezTo>
                    <a:pt x="6" y="149"/>
                    <a:pt x="21" y="152"/>
                    <a:pt x="21" y="152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5" y="158"/>
                    <a:pt x="61" y="162"/>
                    <a:pt x="63" y="156"/>
                  </a:cubicBezTo>
                  <a:cubicBezTo>
                    <a:pt x="65" y="149"/>
                    <a:pt x="82" y="158"/>
                    <a:pt x="81" y="151"/>
                  </a:cubicBezTo>
                  <a:cubicBezTo>
                    <a:pt x="80" y="144"/>
                    <a:pt x="69" y="142"/>
                    <a:pt x="77" y="137"/>
                  </a:cubicBezTo>
                  <a:cubicBezTo>
                    <a:pt x="86" y="131"/>
                    <a:pt x="94" y="137"/>
                    <a:pt x="94" y="137"/>
                  </a:cubicBezTo>
                  <a:cubicBezTo>
                    <a:pt x="94" y="137"/>
                    <a:pt x="96" y="139"/>
                    <a:pt x="98" y="137"/>
                  </a:cubicBezTo>
                  <a:cubicBezTo>
                    <a:pt x="100" y="135"/>
                    <a:pt x="99" y="133"/>
                    <a:pt x="94" y="131"/>
                  </a:cubicBezTo>
                  <a:cubicBezTo>
                    <a:pt x="90" y="129"/>
                    <a:pt x="81" y="127"/>
                    <a:pt x="81" y="127"/>
                  </a:cubicBezTo>
                  <a:cubicBezTo>
                    <a:pt x="81" y="127"/>
                    <a:pt x="99" y="109"/>
                    <a:pt x="103" y="109"/>
                  </a:cubicBezTo>
                  <a:cubicBezTo>
                    <a:pt x="106" y="109"/>
                    <a:pt x="126" y="110"/>
                    <a:pt x="116" y="100"/>
                  </a:cubicBezTo>
                  <a:cubicBezTo>
                    <a:pt x="105" y="89"/>
                    <a:pt x="107" y="92"/>
                    <a:pt x="100" y="87"/>
                  </a:cubicBezTo>
                  <a:cubicBezTo>
                    <a:pt x="94" y="83"/>
                    <a:pt x="100" y="91"/>
                    <a:pt x="87" y="79"/>
                  </a:cubicBezTo>
                  <a:cubicBezTo>
                    <a:pt x="74" y="68"/>
                    <a:pt x="76" y="70"/>
                    <a:pt x="74" y="59"/>
                  </a:cubicBezTo>
                  <a:cubicBezTo>
                    <a:pt x="72" y="48"/>
                    <a:pt x="60" y="57"/>
                    <a:pt x="61" y="52"/>
                  </a:cubicBezTo>
                  <a:cubicBezTo>
                    <a:pt x="62" y="48"/>
                    <a:pt x="70" y="41"/>
                    <a:pt x="74" y="41"/>
                  </a:cubicBezTo>
                  <a:cubicBezTo>
                    <a:pt x="78" y="41"/>
                    <a:pt x="87" y="29"/>
                    <a:pt x="98" y="33"/>
                  </a:cubicBezTo>
                  <a:cubicBezTo>
                    <a:pt x="109" y="37"/>
                    <a:pt x="109" y="40"/>
                    <a:pt x="114" y="37"/>
                  </a:cubicBezTo>
                  <a:cubicBezTo>
                    <a:pt x="118" y="33"/>
                    <a:pt x="101" y="29"/>
                    <a:pt x="113" y="25"/>
                  </a:cubicBezTo>
                  <a:cubicBezTo>
                    <a:pt x="125" y="21"/>
                    <a:pt x="129" y="31"/>
                    <a:pt x="134" y="31"/>
                  </a:cubicBezTo>
                  <a:cubicBezTo>
                    <a:pt x="139" y="31"/>
                    <a:pt x="144" y="29"/>
                    <a:pt x="143" y="22"/>
                  </a:cubicBezTo>
                  <a:cubicBezTo>
                    <a:pt x="143" y="16"/>
                    <a:pt x="151" y="12"/>
                    <a:pt x="156" y="11"/>
                  </a:cubicBezTo>
                  <a:cubicBezTo>
                    <a:pt x="162" y="10"/>
                    <a:pt x="194" y="8"/>
                    <a:pt x="194" y="8"/>
                  </a:cubicBezTo>
                  <a:cubicBezTo>
                    <a:pt x="194" y="8"/>
                    <a:pt x="213" y="0"/>
                    <a:pt x="212" y="3"/>
                  </a:cubicBezTo>
                  <a:cubicBezTo>
                    <a:pt x="210" y="6"/>
                    <a:pt x="223" y="15"/>
                    <a:pt x="223" y="15"/>
                  </a:cubicBezTo>
                  <a:cubicBezTo>
                    <a:pt x="226" y="4"/>
                    <a:pt x="226" y="4"/>
                    <a:pt x="226" y="4"/>
                  </a:cubicBezTo>
                  <a:cubicBezTo>
                    <a:pt x="226" y="4"/>
                    <a:pt x="282" y="12"/>
                    <a:pt x="284" y="12"/>
                  </a:cubicBezTo>
                  <a:cubicBezTo>
                    <a:pt x="286" y="12"/>
                    <a:pt x="325" y="24"/>
                    <a:pt x="324" y="22"/>
                  </a:cubicBezTo>
                  <a:cubicBezTo>
                    <a:pt x="323" y="20"/>
                    <a:pt x="324" y="37"/>
                    <a:pt x="318" y="38"/>
                  </a:cubicBezTo>
                  <a:cubicBezTo>
                    <a:pt x="313" y="39"/>
                    <a:pt x="297" y="44"/>
                    <a:pt x="297" y="44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" name="Freeform 113"/>
            <p:cNvSpPr>
              <a:spLocks/>
            </p:cNvSpPr>
            <p:nvPr/>
          </p:nvSpPr>
          <p:spPr bwMode="auto">
            <a:xfrm>
              <a:off x="2785156" y="2435841"/>
              <a:ext cx="167450" cy="139287"/>
            </a:xfrm>
            <a:custGeom>
              <a:avLst/>
              <a:gdLst>
                <a:gd name="T0" fmla="*/ 57 w 96"/>
                <a:gd name="T1" fmla="*/ 73 h 81"/>
                <a:gd name="T2" fmla="*/ 41 w 96"/>
                <a:gd name="T3" fmla="*/ 75 h 81"/>
                <a:gd name="T4" fmla="*/ 17 w 96"/>
                <a:gd name="T5" fmla="*/ 66 h 81"/>
                <a:gd name="T6" fmla="*/ 26 w 96"/>
                <a:gd name="T7" fmla="*/ 52 h 81"/>
                <a:gd name="T8" fmla="*/ 19 w 96"/>
                <a:gd name="T9" fmla="*/ 50 h 81"/>
                <a:gd name="T10" fmla="*/ 3 w 96"/>
                <a:gd name="T11" fmla="*/ 29 h 81"/>
                <a:gd name="T12" fmla="*/ 16 w 96"/>
                <a:gd name="T13" fmla="*/ 17 h 81"/>
                <a:gd name="T14" fmla="*/ 38 w 96"/>
                <a:gd name="T15" fmla="*/ 0 h 81"/>
                <a:gd name="T16" fmla="*/ 55 w 96"/>
                <a:gd name="T17" fmla="*/ 8 h 81"/>
                <a:gd name="T18" fmla="*/ 66 w 96"/>
                <a:gd name="T19" fmla="*/ 23 h 81"/>
                <a:gd name="T20" fmla="*/ 94 w 96"/>
                <a:gd name="T21" fmla="*/ 41 h 81"/>
                <a:gd name="T22" fmla="*/ 75 w 96"/>
                <a:gd name="T23" fmla="*/ 56 h 81"/>
                <a:gd name="T24" fmla="*/ 57 w 96"/>
                <a:gd name="T25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6" h="81">
                  <a:moveTo>
                    <a:pt x="57" y="73"/>
                  </a:moveTo>
                  <a:cubicBezTo>
                    <a:pt x="48" y="81"/>
                    <a:pt x="48" y="79"/>
                    <a:pt x="41" y="75"/>
                  </a:cubicBezTo>
                  <a:cubicBezTo>
                    <a:pt x="34" y="72"/>
                    <a:pt x="18" y="68"/>
                    <a:pt x="17" y="66"/>
                  </a:cubicBezTo>
                  <a:cubicBezTo>
                    <a:pt x="17" y="64"/>
                    <a:pt x="24" y="52"/>
                    <a:pt x="26" y="52"/>
                  </a:cubicBezTo>
                  <a:cubicBezTo>
                    <a:pt x="28" y="52"/>
                    <a:pt x="24" y="51"/>
                    <a:pt x="19" y="50"/>
                  </a:cubicBezTo>
                  <a:cubicBezTo>
                    <a:pt x="14" y="50"/>
                    <a:pt x="0" y="35"/>
                    <a:pt x="3" y="29"/>
                  </a:cubicBezTo>
                  <a:cubicBezTo>
                    <a:pt x="7" y="23"/>
                    <a:pt x="10" y="20"/>
                    <a:pt x="16" y="17"/>
                  </a:cubicBezTo>
                  <a:cubicBezTo>
                    <a:pt x="21" y="15"/>
                    <a:pt x="35" y="1"/>
                    <a:pt x="38" y="0"/>
                  </a:cubicBezTo>
                  <a:cubicBezTo>
                    <a:pt x="41" y="0"/>
                    <a:pt x="53" y="0"/>
                    <a:pt x="55" y="8"/>
                  </a:cubicBezTo>
                  <a:cubicBezTo>
                    <a:pt x="57" y="16"/>
                    <a:pt x="55" y="15"/>
                    <a:pt x="66" y="23"/>
                  </a:cubicBezTo>
                  <a:cubicBezTo>
                    <a:pt x="76" y="31"/>
                    <a:pt x="96" y="37"/>
                    <a:pt x="94" y="41"/>
                  </a:cubicBezTo>
                  <a:cubicBezTo>
                    <a:pt x="93" y="46"/>
                    <a:pt x="81" y="50"/>
                    <a:pt x="75" y="56"/>
                  </a:cubicBezTo>
                  <a:cubicBezTo>
                    <a:pt x="68" y="61"/>
                    <a:pt x="57" y="73"/>
                    <a:pt x="57" y="73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" name="Freeform 114"/>
            <p:cNvSpPr>
              <a:spLocks/>
            </p:cNvSpPr>
            <p:nvPr/>
          </p:nvSpPr>
          <p:spPr bwMode="auto">
            <a:xfrm>
              <a:off x="2739394" y="2537511"/>
              <a:ext cx="82165" cy="43718"/>
            </a:xfrm>
            <a:custGeom>
              <a:avLst/>
              <a:gdLst>
                <a:gd name="T0" fmla="*/ 29 w 47"/>
                <a:gd name="T1" fmla="*/ 22 h 26"/>
                <a:gd name="T2" fmla="*/ 12 w 47"/>
                <a:gd name="T3" fmla="*/ 22 h 26"/>
                <a:gd name="T4" fmla="*/ 5 w 47"/>
                <a:gd name="T5" fmla="*/ 3 h 26"/>
                <a:gd name="T6" fmla="*/ 28 w 47"/>
                <a:gd name="T7" fmla="*/ 8 h 26"/>
                <a:gd name="T8" fmla="*/ 29 w 47"/>
                <a:gd name="T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6">
                  <a:moveTo>
                    <a:pt x="29" y="22"/>
                  </a:moveTo>
                  <a:cubicBezTo>
                    <a:pt x="25" y="22"/>
                    <a:pt x="16" y="26"/>
                    <a:pt x="12" y="22"/>
                  </a:cubicBezTo>
                  <a:cubicBezTo>
                    <a:pt x="8" y="17"/>
                    <a:pt x="0" y="5"/>
                    <a:pt x="5" y="3"/>
                  </a:cubicBezTo>
                  <a:cubicBezTo>
                    <a:pt x="9" y="1"/>
                    <a:pt x="8" y="0"/>
                    <a:pt x="28" y="8"/>
                  </a:cubicBezTo>
                  <a:cubicBezTo>
                    <a:pt x="47" y="16"/>
                    <a:pt x="29" y="22"/>
                    <a:pt x="29" y="22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8" name="Freeform 115"/>
            <p:cNvSpPr>
              <a:spLocks/>
            </p:cNvSpPr>
            <p:nvPr/>
          </p:nvSpPr>
          <p:spPr bwMode="auto">
            <a:xfrm>
              <a:off x="2621866" y="2518194"/>
              <a:ext cx="119607" cy="63035"/>
            </a:xfrm>
            <a:custGeom>
              <a:avLst/>
              <a:gdLst>
                <a:gd name="T0" fmla="*/ 39 w 68"/>
                <a:gd name="T1" fmla="*/ 34 h 37"/>
                <a:gd name="T2" fmla="*/ 21 w 68"/>
                <a:gd name="T3" fmla="*/ 25 h 37"/>
                <a:gd name="T4" fmla="*/ 8 w 68"/>
                <a:gd name="T5" fmla="*/ 25 h 37"/>
                <a:gd name="T6" fmla="*/ 16 w 68"/>
                <a:gd name="T7" fmla="*/ 18 h 37"/>
                <a:gd name="T8" fmla="*/ 11 w 68"/>
                <a:gd name="T9" fmla="*/ 10 h 37"/>
                <a:gd name="T10" fmla="*/ 15 w 68"/>
                <a:gd name="T11" fmla="*/ 0 h 37"/>
                <a:gd name="T12" fmla="*/ 46 w 68"/>
                <a:gd name="T13" fmla="*/ 14 h 37"/>
                <a:gd name="T14" fmla="*/ 64 w 68"/>
                <a:gd name="T15" fmla="*/ 30 h 37"/>
                <a:gd name="T16" fmla="*/ 39 w 68"/>
                <a:gd name="T17" fmla="*/ 3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37">
                  <a:moveTo>
                    <a:pt x="39" y="34"/>
                  </a:moveTo>
                  <a:cubicBezTo>
                    <a:pt x="30" y="33"/>
                    <a:pt x="27" y="29"/>
                    <a:pt x="21" y="25"/>
                  </a:cubicBezTo>
                  <a:cubicBezTo>
                    <a:pt x="15" y="22"/>
                    <a:pt x="17" y="37"/>
                    <a:pt x="8" y="25"/>
                  </a:cubicBezTo>
                  <a:cubicBezTo>
                    <a:pt x="0" y="12"/>
                    <a:pt x="13" y="19"/>
                    <a:pt x="16" y="18"/>
                  </a:cubicBezTo>
                  <a:cubicBezTo>
                    <a:pt x="20" y="16"/>
                    <a:pt x="13" y="12"/>
                    <a:pt x="11" y="10"/>
                  </a:cubicBezTo>
                  <a:cubicBezTo>
                    <a:pt x="9" y="9"/>
                    <a:pt x="11" y="0"/>
                    <a:pt x="15" y="0"/>
                  </a:cubicBezTo>
                  <a:cubicBezTo>
                    <a:pt x="19" y="0"/>
                    <a:pt x="36" y="5"/>
                    <a:pt x="46" y="14"/>
                  </a:cubicBezTo>
                  <a:cubicBezTo>
                    <a:pt x="56" y="22"/>
                    <a:pt x="68" y="29"/>
                    <a:pt x="64" y="30"/>
                  </a:cubicBezTo>
                  <a:cubicBezTo>
                    <a:pt x="60" y="31"/>
                    <a:pt x="39" y="34"/>
                    <a:pt x="39" y="34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9" name="Freeform 116"/>
            <p:cNvSpPr>
              <a:spLocks/>
            </p:cNvSpPr>
            <p:nvPr/>
          </p:nvSpPr>
          <p:spPr bwMode="auto">
            <a:xfrm>
              <a:off x="2380572" y="2709333"/>
              <a:ext cx="268336" cy="169788"/>
            </a:xfrm>
            <a:custGeom>
              <a:avLst/>
              <a:gdLst>
                <a:gd name="T0" fmla="*/ 153 w 153"/>
                <a:gd name="T1" fmla="*/ 68 h 99"/>
                <a:gd name="T2" fmla="*/ 136 w 153"/>
                <a:gd name="T3" fmla="*/ 54 h 99"/>
                <a:gd name="T4" fmla="*/ 123 w 153"/>
                <a:gd name="T5" fmla="*/ 43 h 99"/>
                <a:gd name="T6" fmla="*/ 128 w 153"/>
                <a:gd name="T7" fmla="*/ 23 h 99"/>
                <a:gd name="T8" fmla="*/ 133 w 153"/>
                <a:gd name="T9" fmla="*/ 0 h 99"/>
                <a:gd name="T10" fmla="*/ 115 w 153"/>
                <a:gd name="T11" fmla="*/ 0 h 99"/>
                <a:gd name="T12" fmla="*/ 106 w 153"/>
                <a:gd name="T13" fmla="*/ 9 h 99"/>
                <a:gd name="T14" fmla="*/ 99 w 153"/>
                <a:gd name="T15" fmla="*/ 20 h 99"/>
                <a:gd name="T16" fmla="*/ 93 w 153"/>
                <a:gd name="T17" fmla="*/ 35 h 99"/>
                <a:gd name="T18" fmla="*/ 89 w 153"/>
                <a:gd name="T19" fmla="*/ 22 h 99"/>
                <a:gd name="T20" fmla="*/ 85 w 153"/>
                <a:gd name="T21" fmla="*/ 18 h 99"/>
                <a:gd name="T22" fmla="*/ 74 w 153"/>
                <a:gd name="T23" fmla="*/ 21 h 99"/>
                <a:gd name="T24" fmla="*/ 68 w 153"/>
                <a:gd name="T25" fmla="*/ 18 h 99"/>
                <a:gd name="T26" fmla="*/ 66 w 153"/>
                <a:gd name="T27" fmla="*/ 16 h 99"/>
                <a:gd name="T28" fmla="*/ 57 w 153"/>
                <a:gd name="T29" fmla="*/ 15 h 99"/>
                <a:gd name="T30" fmla="*/ 45 w 153"/>
                <a:gd name="T31" fmla="*/ 19 h 99"/>
                <a:gd name="T32" fmla="*/ 43 w 153"/>
                <a:gd name="T33" fmla="*/ 6 h 99"/>
                <a:gd name="T34" fmla="*/ 35 w 153"/>
                <a:gd name="T35" fmla="*/ 12 h 99"/>
                <a:gd name="T36" fmla="*/ 19 w 153"/>
                <a:gd name="T37" fmla="*/ 19 h 99"/>
                <a:gd name="T38" fmla="*/ 0 w 153"/>
                <a:gd name="T39" fmla="*/ 37 h 99"/>
                <a:gd name="T40" fmla="*/ 7 w 153"/>
                <a:gd name="T41" fmla="*/ 45 h 99"/>
                <a:gd name="T42" fmla="*/ 3 w 153"/>
                <a:gd name="T43" fmla="*/ 56 h 99"/>
                <a:gd name="T44" fmla="*/ 14 w 153"/>
                <a:gd name="T45" fmla="*/ 60 h 99"/>
                <a:gd name="T46" fmla="*/ 3 w 153"/>
                <a:gd name="T47" fmla="*/ 72 h 99"/>
                <a:gd name="T48" fmla="*/ 19 w 153"/>
                <a:gd name="T49" fmla="*/ 83 h 99"/>
                <a:gd name="T50" fmla="*/ 35 w 153"/>
                <a:gd name="T51" fmla="*/ 86 h 99"/>
                <a:gd name="T52" fmla="*/ 54 w 153"/>
                <a:gd name="T53" fmla="*/ 93 h 99"/>
                <a:gd name="T54" fmla="*/ 73 w 153"/>
                <a:gd name="T55" fmla="*/ 84 h 99"/>
                <a:gd name="T56" fmla="*/ 95 w 153"/>
                <a:gd name="T57" fmla="*/ 84 h 99"/>
                <a:gd name="T58" fmla="*/ 113 w 153"/>
                <a:gd name="T59" fmla="*/ 83 h 99"/>
                <a:gd name="T60" fmla="*/ 132 w 153"/>
                <a:gd name="T61" fmla="*/ 88 h 99"/>
                <a:gd name="T62" fmla="*/ 139 w 153"/>
                <a:gd name="T63" fmla="*/ 80 h 99"/>
                <a:gd name="T64" fmla="*/ 128 w 153"/>
                <a:gd name="T65" fmla="*/ 75 h 99"/>
                <a:gd name="T66" fmla="*/ 153 w 153"/>
                <a:gd name="T67" fmla="*/ 6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" h="99">
                  <a:moveTo>
                    <a:pt x="153" y="68"/>
                  </a:moveTo>
                  <a:cubicBezTo>
                    <a:pt x="145" y="64"/>
                    <a:pt x="149" y="60"/>
                    <a:pt x="136" y="54"/>
                  </a:cubicBezTo>
                  <a:cubicBezTo>
                    <a:pt x="123" y="49"/>
                    <a:pt x="123" y="56"/>
                    <a:pt x="123" y="43"/>
                  </a:cubicBezTo>
                  <a:cubicBezTo>
                    <a:pt x="123" y="30"/>
                    <a:pt x="127" y="29"/>
                    <a:pt x="128" y="23"/>
                  </a:cubicBezTo>
                  <a:cubicBezTo>
                    <a:pt x="130" y="18"/>
                    <a:pt x="133" y="0"/>
                    <a:pt x="133" y="0"/>
                  </a:cubicBezTo>
                  <a:cubicBezTo>
                    <a:pt x="133" y="0"/>
                    <a:pt x="125" y="1"/>
                    <a:pt x="115" y="0"/>
                  </a:cubicBezTo>
                  <a:cubicBezTo>
                    <a:pt x="104" y="0"/>
                    <a:pt x="106" y="8"/>
                    <a:pt x="106" y="9"/>
                  </a:cubicBezTo>
                  <a:cubicBezTo>
                    <a:pt x="107" y="10"/>
                    <a:pt x="99" y="20"/>
                    <a:pt x="99" y="20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89" y="30"/>
                    <a:pt x="89" y="22"/>
                    <a:pt x="89" y="22"/>
                  </a:cubicBezTo>
                  <a:cubicBezTo>
                    <a:pt x="89" y="22"/>
                    <a:pt x="87" y="19"/>
                    <a:pt x="85" y="18"/>
                  </a:cubicBezTo>
                  <a:cubicBezTo>
                    <a:pt x="83" y="18"/>
                    <a:pt x="74" y="21"/>
                    <a:pt x="74" y="21"/>
                  </a:cubicBezTo>
                  <a:cubicBezTo>
                    <a:pt x="74" y="21"/>
                    <a:pt x="70" y="21"/>
                    <a:pt x="68" y="18"/>
                  </a:cubicBezTo>
                  <a:cubicBezTo>
                    <a:pt x="66" y="16"/>
                    <a:pt x="70" y="18"/>
                    <a:pt x="66" y="16"/>
                  </a:cubicBezTo>
                  <a:cubicBezTo>
                    <a:pt x="61" y="14"/>
                    <a:pt x="62" y="11"/>
                    <a:pt x="57" y="15"/>
                  </a:cubicBezTo>
                  <a:cubicBezTo>
                    <a:pt x="52" y="19"/>
                    <a:pt x="49" y="26"/>
                    <a:pt x="45" y="19"/>
                  </a:cubicBezTo>
                  <a:cubicBezTo>
                    <a:pt x="41" y="12"/>
                    <a:pt x="46" y="6"/>
                    <a:pt x="43" y="6"/>
                  </a:cubicBezTo>
                  <a:cubicBezTo>
                    <a:pt x="40" y="7"/>
                    <a:pt x="44" y="10"/>
                    <a:pt x="35" y="12"/>
                  </a:cubicBezTo>
                  <a:cubicBezTo>
                    <a:pt x="25" y="14"/>
                    <a:pt x="24" y="14"/>
                    <a:pt x="19" y="19"/>
                  </a:cubicBezTo>
                  <a:cubicBezTo>
                    <a:pt x="14" y="23"/>
                    <a:pt x="0" y="35"/>
                    <a:pt x="0" y="37"/>
                  </a:cubicBezTo>
                  <a:cubicBezTo>
                    <a:pt x="0" y="39"/>
                    <a:pt x="9" y="43"/>
                    <a:pt x="7" y="45"/>
                  </a:cubicBezTo>
                  <a:cubicBezTo>
                    <a:pt x="5" y="48"/>
                    <a:pt x="3" y="56"/>
                    <a:pt x="3" y="56"/>
                  </a:cubicBezTo>
                  <a:cubicBezTo>
                    <a:pt x="3" y="56"/>
                    <a:pt x="12" y="60"/>
                    <a:pt x="14" y="60"/>
                  </a:cubicBezTo>
                  <a:cubicBezTo>
                    <a:pt x="16" y="61"/>
                    <a:pt x="1" y="72"/>
                    <a:pt x="3" y="72"/>
                  </a:cubicBezTo>
                  <a:cubicBezTo>
                    <a:pt x="6" y="73"/>
                    <a:pt x="19" y="83"/>
                    <a:pt x="19" y="83"/>
                  </a:cubicBezTo>
                  <a:cubicBezTo>
                    <a:pt x="19" y="83"/>
                    <a:pt x="29" y="82"/>
                    <a:pt x="35" y="86"/>
                  </a:cubicBezTo>
                  <a:cubicBezTo>
                    <a:pt x="40" y="90"/>
                    <a:pt x="46" y="99"/>
                    <a:pt x="54" y="93"/>
                  </a:cubicBezTo>
                  <a:cubicBezTo>
                    <a:pt x="63" y="88"/>
                    <a:pt x="62" y="87"/>
                    <a:pt x="73" y="84"/>
                  </a:cubicBezTo>
                  <a:cubicBezTo>
                    <a:pt x="84" y="81"/>
                    <a:pt x="90" y="87"/>
                    <a:pt x="95" y="84"/>
                  </a:cubicBezTo>
                  <a:cubicBezTo>
                    <a:pt x="101" y="81"/>
                    <a:pt x="113" y="83"/>
                    <a:pt x="113" y="83"/>
                  </a:cubicBezTo>
                  <a:cubicBezTo>
                    <a:pt x="113" y="83"/>
                    <a:pt x="114" y="91"/>
                    <a:pt x="132" y="88"/>
                  </a:cubicBezTo>
                  <a:cubicBezTo>
                    <a:pt x="150" y="85"/>
                    <a:pt x="145" y="80"/>
                    <a:pt x="139" y="80"/>
                  </a:cubicBezTo>
                  <a:cubicBezTo>
                    <a:pt x="133" y="80"/>
                    <a:pt x="125" y="75"/>
                    <a:pt x="128" y="75"/>
                  </a:cubicBezTo>
                  <a:cubicBezTo>
                    <a:pt x="131" y="75"/>
                    <a:pt x="153" y="68"/>
                    <a:pt x="153" y="68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0" name="Freeform 117"/>
            <p:cNvSpPr>
              <a:spLocks/>
            </p:cNvSpPr>
            <p:nvPr/>
          </p:nvSpPr>
          <p:spPr bwMode="auto">
            <a:xfrm>
              <a:off x="2268246" y="2676798"/>
              <a:ext cx="173691" cy="119970"/>
            </a:xfrm>
            <a:custGeom>
              <a:avLst/>
              <a:gdLst>
                <a:gd name="T0" fmla="*/ 33 w 99"/>
                <a:gd name="T1" fmla="*/ 65 h 70"/>
                <a:gd name="T2" fmla="*/ 16 w 99"/>
                <a:gd name="T3" fmla="*/ 62 h 70"/>
                <a:gd name="T4" fmla="*/ 5 w 99"/>
                <a:gd name="T5" fmla="*/ 52 h 70"/>
                <a:gd name="T6" fmla="*/ 7 w 99"/>
                <a:gd name="T7" fmla="*/ 40 h 70"/>
                <a:gd name="T8" fmla="*/ 16 w 99"/>
                <a:gd name="T9" fmla="*/ 33 h 70"/>
                <a:gd name="T10" fmla="*/ 23 w 99"/>
                <a:gd name="T11" fmla="*/ 16 h 70"/>
                <a:gd name="T12" fmla="*/ 21 w 99"/>
                <a:gd name="T13" fmla="*/ 6 h 70"/>
                <a:gd name="T14" fmla="*/ 45 w 99"/>
                <a:gd name="T15" fmla="*/ 3 h 70"/>
                <a:gd name="T16" fmla="*/ 66 w 99"/>
                <a:gd name="T17" fmla="*/ 6 h 70"/>
                <a:gd name="T18" fmla="*/ 82 w 99"/>
                <a:gd name="T19" fmla="*/ 6 h 70"/>
                <a:gd name="T20" fmla="*/ 96 w 99"/>
                <a:gd name="T21" fmla="*/ 15 h 70"/>
                <a:gd name="T22" fmla="*/ 77 w 99"/>
                <a:gd name="T23" fmla="*/ 35 h 70"/>
                <a:gd name="T24" fmla="*/ 61 w 99"/>
                <a:gd name="T25" fmla="*/ 43 h 70"/>
                <a:gd name="T26" fmla="*/ 33 w 99"/>
                <a:gd name="T27" fmla="*/ 6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9" h="70">
                  <a:moveTo>
                    <a:pt x="33" y="65"/>
                  </a:moveTo>
                  <a:cubicBezTo>
                    <a:pt x="28" y="70"/>
                    <a:pt x="20" y="65"/>
                    <a:pt x="16" y="62"/>
                  </a:cubicBezTo>
                  <a:cubicBezTo>
                    <a:pt x="12" y="58"/>
                    <a:pt x="11" y="54"/>
                    <a:pt x="5" y="52"/>
                  </a:cubicBezTo>
                  <a:cubicBezTo>
                    <a:pt x="0" y="49"/>
                    <a:pt x="4" y="42"/>
                    <a:pt x="7" y="40"/>
                  </a:cubicBezTo>
                  <a:cubicBezTo>
                    <a:pt x="10" y="39"/>
                    <a:pt x="16" y="33"/>
                    <a:pt x="16" y="33"/>
                  </a:cubicBezTo>
                  <a:cubicBezTo>
                    <a:pt x="16" y="33"/>
                    <a:pt x="25" y="18"/>
                    <a:pt x="23" y="16"/>
                  </a:cubicBezTo>
                  <a:cubicBezTo>
                    <a:pt x="20" y="14"/>
                    <a:pt x="19" y="9"/>
                    <a:pt x="21" y="6"/>
                  </a:cubicBezTo>
                  <a:cubicBezTo>
                    <a:pt x="23" y="4"/>
                    <a:pt x="41" y="0"/>
                    <a:pt x="45" y="3"/>
                  </a:cubicBezTo>
                  <a:cubicBezTo>
                    <a:pt x="49" y="6"/>
                    <a:pt x="64" y="10"/>
                    <a:pt x="66" y="6"/>
                  </a:cubicBezTo>
                  <a:cubicBezTo>
                    <a:pt x="68" y="2"/>
                    <a:pt x="77" y="4"/>
                    <a:pt x="82" y="6"/>
                  </a:cubicBezTo>
                  <a:cubicBezTo>
                    <a:pt x="86" y="8"/>
                    <a:pt x="99" y="13"/>
                    <a:pt x="96" y="15"/>
                  </a:cubicBezTo>
                  <a:cubicBezTo>
                    <a:pt x="93" y="18"/>
                    <a:pt x="87" y="32"/>
                    <a:pt x="77" y="35"/>
                  </a:cubicBezTo>
                  <a:cubicBezTo>
                    <a:pt x="68" y="37"/>
                    <a:pt x="65" y="39"/>
                    <a:pt x="61" y="43"/>
                  </a:cubicBezTo>
                  <a:cubicBezTo>
                    <a:pt x="58" y="47"/>
                    <a:pt x="33" y="65"/>
                    <a:pt x="33" y="65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1" name="Freeform 118"/>
            <p:cNvSpPr>
              <a:spLocks/>
            </p:cNvSpPr>
            <p:nvPr/>
          </p:nvSpPr>
          <p:spPr bwMode="auto">
            <a:xfrm>
              <a:off x="2342090" y="2583262"/>
              <a:ext cx="130008" cy="62019"/>
            </a:xfrm>
            <a:custGeom>
              <a:avLst/>
              <a:gdLst>
                <a:gd name="T0" fmla="*/ 3 w 74"/>
                <a:gd name="T1" fmla="*/ 30 h 36"/>
                <a:gd name="T2" fmla="*/ 27 w 74"/>
                <a:gd name="T3" fmla="*/ 31 h 36"/>
                <a:gd name="T4" fmla="*/ 44 w 74"/>
                <a:gd name="T5" fmla="*/ 23 h 36"/>
                <a:gd name="T6" fmla="*/ 64 w 74"/>
                <a:gd name="T7" fmla="*/ 20 h 36"/>
                <a:gd name="T8" fmla="*/ 71 w 74"/>
                <a:gd name="T9" fmla="*/ 4 h 36"/>
                <a:gd name="T10" fmla="*/ 55 w 74"/>
                <a:gd name="T11" fmla="*/ 5 h 36"/>
                <a:gd name="T12" fmla="*/ 31 w 74"/>
                <a:gd name="T13" fmla="*/ 7 h 36"/>
                <a:gd name="T14" fmla="*/ 20 w 74"/>
                <a:gd name="T15" fmla="*/ 16 h 36"/>
                <a:gd name="T16" fmla="*/ 3 w 74"/>
                <a:gd name="T17" fmla="*/ 3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36">
                  <a:moveTo>
                    <a:pt x="3" y="30"/>
                  </a:moveTo>
                  <a:cubicBezTo>
                    <a:pt x="0" y="36"/>
                    <a:pt x="21" y="34"/>
                    <a:pt x="27" y="31"/>
                  </a:cubicBezTo>
                  <a:cubicBezTo>
                    <a:pt x="32" y="28"/>
                    <a:pt x="30" y="22"/>
                    <a:pt x="44" y="23"/>
                  </a:cubicBezTo>
                  <a:cubicBezTo>
                    <a:pt x="57" y="24"/>
                    <a:pt x="62" y="22"/>
                    <a:pt x="64" y="20"/>
                  </a:cubicBezTo>
                  <a:cubicBezTo>
                    <a:pt x="66" y="18"/>
                    <a:pt x="74" y="8"/>
                    <a:pt x="71" y="4"/>
                  </a:cubicBezTo>
                  <a:cubicBezTo>
                    <a:pt x="69" y="0"/>
                    <a:pt x="58" y="5"/>
                    <a:pt x="55" y="5"/>
                  </a:cubicBezTo>
                  <a:cubicBezTo>
                    <a:pt x="51" y="5"/>
                    <a:pt x="34" y="7"/>
                    <a:pt x="31" y="7"/>
                  </a:cubicBezTo>
                  <a:cubicBezTo>
                    <a:pt x="29" y="8"/>
                    <a:pt x="22" y="14"/>
                    <a:pt x="20" y="16"/>
                  </a:cubicBezTo>
                  <a:cubicBezTo>
                    <a:pt x="18" y="18"/>
                    <a:pt x="5" y="22"/>
                    <a:pt x="3" y="3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2" name="Freeform 119"/>
            <p:cNvSpPr>
              <a:spLocks/>
            </p:cNvSpPr>
            <p:nvPr/>
          </p:nvSpPr>
          <p:spPr bwMode="auto">
            <a:xfrm>
              <a:off x="2477298" y="2560895"/>
              <a:ext cx="100886" cy="40668"/>
            </a:xfrm>
            <a:custGeom>
              <a:avLst/>
              <a:gdLst>
                <a:gd name="T0" fmla="*/ 4 w 58"/>
                <a:gd name="T1" fmla="*/ 3 h 24"/>
                <a:gd name="T2" fmla="*/ 16 w 58"/>
                <a:gd name="T3" fmla="*/ 6 h 24"/>
                <a:gd name="T4" fmla="*/ 44 w 58"/>
                <a:gd name="T5" fmla="*/ 6 h 24"/>
                <a:gd name="T6" fmla="*/ 50 w 58"/>
                <a:gd name="T7" fmla="*/ 14 h 24"/>
                <a:gd name="T8" fmla="*/ 37 w 58"/>
                <a:gd name="T9" fmla="*/ 22 h 24"/>
                <a:gd name="T10" fmla="*/ 15 w 58"/>
                <a:gd name="T11" fmla="*/ 16 h 24"/>
                <a:gd name="T12" fmla="*/ 0 w 58"/>
                <a:gd name="T13" fmla="*/ 12 h 24"/>
                <a:gd name="T14" fmla="*/ 4 w 58"/>
                <a:gd name="T1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24">
                  <a:moveTo>
                    <a:pt x="4" y="3"/>
                  </a:moveTo>
                  <a:cubicBezTo>
                    <a:pt x="8" y="0"/>
                    <a:pt x="11" y="2"/>
                    <a:pt x="16" y="6"/>
                  </a:cubicBezTo>
                  <a:cubicBezTo>
                    <a:pt x="21" y="11"/>
                    <a:pt x="38" y="3"/>
                    <a:pt x="44" y="6"/>
                  </a:cubicBezTo>
                  <a:cubicBezTo>
                    <a:pt x="49" y="10"/>
                    <a:pt x="58" y="8"/>
                    <a:pt x="50" y="14"/>
                  </a:cubicBezTo>
                  <a:cubicBezTo>
                    <a:pt x="41" y="21"/>
                    <a:pt x="44" y="24"/>
                    <a:pt x="37" y="22"/>
                  </a:cubicBezTo>
                  <a:cubicBezTo>
                    <a:pt x="29" y="19"/>
                    <a:pt x="23" y="19"/>
                    <a:pt x="15" y="16"/>
                  </a:cubicBezTo>
                  <a:cubicBezTo>
                    <a:pt x="7" y="12"/>
                    <a:pt x="0" y="12"/>
                    <a:pt x="0" y="12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3" name="Freeform 120"/>
            <p:cNvSpPr>
              <a:spLocks/>
            </p:cNvSpPr>
            <p:nvPr/>
          </p:nvSpPr>
          <p:spPr bwMode="auto">
            <a:xfrm>
              <a:off x="2518901" y="2533444"/>
              <a:ext cx="56163" cy="37618"/>
            </a:xfrm>
            <a:custGeom>
              <a:avLst/>
              <a:gdLst>
                <a:gd name="T0" fmla="*/ 2 w 32"/>
                <a:gd name="T1" fmla="*/ 18 h 22"/>
                <a:gd name="T2" fmla="*/ 27 w 32"/>
                <a:gd name="T3" fmla="*/ 16 h 22"/>
                <a:gd name="T4" fmla="*/ 13 w 32"/>
                <a:gd name="T5" fmla="*/ 3 h 22"/>
                <a:gd name="T6" fmla="*/ 0 w 32"/>
                <a:gd name="T7" fmla="*/ 9 h 22"/>
                <a:gd name="T8" fmla="*/ 2 w 32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2">
                  <a:moveTo>
                    <a:pt x="2" y="18"/>
                  </a:moveTo>
                  <a:cubicBezTo>
                    <a:pt x="7" y="17"/>
                    <a:pt x="22" y="22"/>
                    <a:pt x="27" y="16"/>
                  </a:cubicBezTo>
                  <a:cubicBezTo>
                    <a:pt x="32" y="9"/>
                    <a:pt x="19" y="0"/>
                    <a:pt x="13" y="3"/>
                  </a:cubicBezTo>
                  <a:cubicBezTo>
                    <a:pt x="8" y="5"/>
                    <a:pt x="0" y="9"/>
                    <a:pt x="0" y="9"/>
                  </a:cubicBezTo>
                  <a:lnTo>
                    <a:pt x="2" y="18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4" name="Freeform 121"/>
            <p:cNvSpPr>
              <a:spLocks/>
            </p:cNvSpPr>
            <p:nvPr/>
          </p:nvSpPr>
          <p:spPr bwMode="auto">
            <a:xfrm>
              <a:off x="2416975" y="2610713"/>
              <a:ext cx="199692" cy="80319"/>
            </a:xfrm>
            <a:custGeom>
              <a:avLst/>
              <a:gdLst>
                <a:gd name="T0" fmla="*/ 75 w 114"/>
                <a:gd name="T1" fmla="*/ 17 h 47"/>
                <a:gd name="T2" fmla="*/ 60 w 114"/>
                <a:gd name="T3" fmla="*/ 17 h 47"/>
                <a:gd name="T4" fmla="*/ 38 w 114"/>
                <a:gd name="T5" fmla="*/ 8 h 47"/>
                <a:gd name="T6" fmla="*/ 14 w 114"/>
                <a:gd name="T7" fmla="*/ 12 h 47"/>
                <a:gd name="T8" fmla="*/ 5 w 114"/>
                <a:gd name="T9" fmla="*/ 24 h 47"/>
                <a:gd name="T10" fmla="*/ 5 w 114"/>
                <a:gd name="T11" fmla="*/ 28 h 47"/>
                <a:gd name="T12" fmla="*/ 26 w 114"/>
                <a:gd name="T13" fmla="*/ 27 h 47"/>
                <a:gd name="T14" fmla="*/ 43 w 114"/>
                <a:gd name="T15" fmla="*/ 33 h 47"/>
                <a:gd name="T16" fmla="*/ 34 w 114"/>
                <a:gd name="T17" fmla="*/ 37 h 47"/>
                <a:gd name="T18" fmla="*/ 49 w 114"/>
                <a:gd name="T19" fmla="*/ 42 h 47"/>
                <a:gd name="T20" fmla="*/ 67 w 114"/>
                <a:gd name="T21" fmla="*/ 35 h 47"/>
                <a:gd name="T22" fmla="*/ 90 w 114"/>
                <a:gd name="T23" fmla="*/ 35 h 47"/>
                <a:gd name="T24" fmla="*/ 108 w 114"/>
                <a:gd name="T25" fmla="*/ 27 h 47"/>
                <a:gd name="T26" fmla="*/ 112 w 114"/>
                <a:gd name="T27" fmla="*/ 19 h 47"/>
                <a:gd name="T28" fmla="*/ 106 w 114"/>
                <a:gd name="T29" fmla="*/ 14 h 47"/>
                <a:gd name="T30" fmla="*/ 98 w 114"/>
                <a:gd name="T31" fmla="*/ 14 h 47"/>
                <a:gd name="T32" fmla="*/ 92 w 114"/>
                <a:gd name="T33" fmla="*/ 7 h 47"/>
                <a:gd name="T34" fmla="*/ 86 w 114"/>
                <a:gd name="T35" fmla="*/ 0 h 47"/>
                <a:gd name="T36" fmla="*/ 69 w 114"/>
                <a:gd name="T37" fmla="*/ 4 h 47"/>
                <a:gd name="T38" fmla="*/ 75 w 114"/>
                <a:gd name="T39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4" h="47">
                  <a:moveTo>
                    <a:pt x="75" y="17"/>
                  </a:moveTo>
                  <a:cubicBezTo>
                    <a:pt x="69" y="18"/>
                    <a:pt x="65" y="26"/>
                    <a:pt x="60" y="17"/>
                  </a:cubicBezTo>
                  <a:cubicBezTo>
                    <a:pt x="55" y="8"/>
                    <a:pt x="42" y="6"/>
                    <a:pt x="38" y="8"/>
                  </a:cubicBezTo>
                  <a:cubicBezTo>
                    <a:pt x="33" y="10"/>
                    <a:pt x="13" y="8"/>
                    <a:pt x="14" y="12"/>
                  </a:cubicBezTo>
                  <a:cubicBezTo>
                    <a:pt x="14" y="17"/>
                    <a:pt x="9" y="24"/>
                    <a:pt x="5" y="24"/>
                  </a:cubicBezTo>
                  <a:cubicBezTo>
                    <a:pt x="0" y="25"/>
                    <a:pt x="3" y="27"/>
                    <a:pt x="5" y="28"/>
                  </a:cubicBezTo>
                  <a:cubicBezTo>
                    <a:pt x="8" y="29"/>
                    <a:pt x="11" y="24"/>
                    <a:pt x="26" y="27"/>
                  </a:cubicBezTo>
                  <a:cubicBezTo>
                    <a:pt x="41" y="31"/>
                    <a:pt x="45" y="31"/>
                    <a:pt x="43" y="33"/>
                  </a:cubicBezTo>
                  <a:cubicBezTo>
                    <a:pt x="41" y="36"/>
                    <a:pt x="31" y="35"/>
                    <a:pt x="34" y="37"/>
                  </a:cubicBezTo>
                  <a:cubicBezTo>
                    <a:pt x="37" y="39"/>
                    <a:pt x="41" y="47"/>
                    <a:pt x="49" y="42"/>
                  </a:cubicBezTo>
                  <a:cubicBezTo>
                    <a:pt x="58" y="37"/>
                    <a:pt x="59" y="35"/>
                    <a:pt x="67" y="35"/>
                  </a:cubicBezTo>
                  <a:cubicBezTo>
                    <a:pt x="75" y="35"/>
                    <a:pt x="73" y="40"/>
                    <a:pt x="90" y="35"/>
                  </a:cubicBezTo>
                  <a:cubicBezTo>
                    <a:pt x="107" y="31"/>
                    <a:pt x="108" y="27"/>
                    <a:pt x="108" y="27"/>
                  </a:cubicBezTo>
                  <a:cubicBezTo>
                    <a:pt x="108" y="27"/>
                    <a:pt x="114" y="22"/>
                    <a:pt x="112" y="19"/>
                  </a:cubicBezTo>
                  <a:cubicBezTo>
                    <a:pt x="110" y="16"/>
                    <a:pt x="108" y="14"/>
                    <a:pt x="106" y="14"/>
                  </a:cubicBezTo>
                  <a:cubicBezTo>
                    <a:pt x="104" y="14"/>
                    <a:pt x="103" y="17"/>
                    <a:pt x="98" y="14"/>
                  </a:cubicBezTo>
                  <a:cubicBezTo>
                    <a:pt x="93" y="10"/>
                    <a:pt x="95" y="14"/>
                    <a:pt x="92" y="7"/>
                  </a:cubicBezTo>
                  <a:cubicBezTo>
                    <a:pt x="89" y="0"/>
                    <a:pt x="91" y="0"/>
                    <a:pt x="86" y="0"/>
                  </a:cubicBezTo>
                  <a:cubicBezTo>
                    <a:pt x="80" y="0"/>
                    <a:pt x="62" y="2"/>
                    <a:pt x="69" y="4"/>
                  </a:cubicBezTo>
                  <a:cubicBezTo>
                    <a:pt x="76" y="7"/>
                    <a:pt x="75" y="17"/>
                    <a:pt x="75" y="17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5" name="Freeform 122"/>
            <p:cNvSpPr>
              <a:spLocks/>
            </p:cNvSpPr>
            <p:nvPr/>
          </p:nvSpPr>
          <p:spPr bwMode="auto">
            <a:xfrm>
              <a:off x="2646828" y="2691032"/>
              <a:ext cx="102966" cy="102686"/>
            </a:xfrm>
            <a:custGeom>
              <a:avLst/>
              <a:gdLst>
                <a:gd name="T0" fmla="*/ 40 w 59"/>
                <a:gd name="T1" fmla="*/ 20 h 60"/>
                <a:gd name="T2" fmla="*/ 51 w 59"/>
                <a:gd name="T3" fmla="*/ 9 h 60"/>
                <a:gd name="T4" fmla="*/ 32 w 59"/>
                <a:gd name="T5" fmla="*/ 4 h 60"/>
                <a:gd name="T6" fmla="*/ 11 w 59"/>
                <a:gd name="T7" fmla="*/ 10 h 60"/>
                <a:gd name="T8" fmla="*/ 11 w 59"/>
                <a:gd name="T9" fmla="*/ 21 h 60"/>
                <a:gd name="T10" fmla="*/ 0 w 59"/>
                <a:gd name="T11" fmla="*/ 26 h 60"/>
                <a:gd name="T12" fmla="*/ 4 w 59"/>
                <a:gd name="T13" fmla="*/ 40 h 60"/>
                <a:gd name="T14" fmla="*/ 16 w 59"/>
                <a:gd name="T15" fmla="*/ 50 h 60"/>
                <a:gd name="T16" fmla="*/ 22 w 59"/>
                <a:gd name="T17" fmla="*/ 59 h 60"/>
                <a:gd name="T18" fmla="*/ 34 w 59"/>
                <a:gd name="T19" fmla="*/ 52 h 60"/>
                <a:gd name="T20" fmla="*/ 44 w 59"/>
                <a:gd name="T21" fmla="*/ 49 h 60"/>
                <a:gd name="T22" fmla="*/ 46 w 59"/>
                <a:gd name="T23" fmla="*/ 42 h 60"/>
                <a:gd name="T24" fmla="*/ 47 w 59"/>
                <a:gd name="T25" fmla="*/ 31 h 60"/>
                <a:gd name="T26" fmla="*/ 40 w 59"/>
                <a:gd name="T27" fmla="*/ 2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60">
                  <a:moveTo>
                    <a:pt x="40" y="20"/>
                  </a:moveTo>
                  <a:cubicBezTo>
                    <a:pt x="32" y="19"/>
                    <a:pt x="59" y="9"/>
                    <a:pt x="51" y="9"/>
                  </a:cubicBezTo>
                  <a:cubicBezTo>
                    <a:pt x="43" y="9"/>
                    <a:pt x="37" y="0"/>
                    <a:pt x="32" y="4"/>
                  </a:cubicBezTo>
                  <a:cubicBezTo>
                    <a:pt x="27" y="8"/>
                    <a:pt x="11" y="10"/>
                    <a:pt x="11" y="10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36"/>
                    <a:pt x="4" y="40"/>
                  </a:cubicBezTo>
                  <a:cubicBezTo>
                    <a:pt x="9" y="43"/>
                    <a:pt x="20" y="46"/>
                    <a:pt x="16" y="50"/>
                  </a:cubicBezTo>
                  <a:cubicBezTo>
                    <a:pt x="12" y="53"/>
                    <a:pt x="25" y="59"/>
                    <a:pt x="22" y="59"/>
                  </a:cubicBezTo>
                  <a:cubicBezTo>
                    <a:pt x="19" y="60"/>
                    <a:pt x="26" y="55"/>
                    <a:pt x="34" y="52"/>
                  </a:cubicBezTo>
                  <a:cubicBezTo>
                    <a:pt x="41" y="50"/>
                    <a:pt x="45" y="48"/>
                    <a:pt x="44" y="49"/>
                  </a:cubicBezTo>
                  <a:cubicBezTo>
                    <a:pt x="44" y="50"/>
                    <a:pt x="45" y="45"/>
                    <a:pt x="46" y="42"/>
                  </a:cubicBezTo>
                  <a:cubicBezTo>
                    <a:pt x="47" y="38"/>
                    <a:pt x="47" y="31"/>
                    <a:pt x="47" y="31"/>
                  </a:cubicBezTo>
                  <a:cubicBezTo>
                    <a:pt x="47" y="31"/>
                    <a:pt x="50" y="21"/>
                    <a:pt x="40" y="2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6" name="Freeform 123"/>
            <p:cNvSpPr>
              <a:spLocks/>
            </p:cNvSpPr>
            <p:nvPr/>
          </p:nvSpPr>
          <p:spPr bwMode="auto">
            <a:xfrm>
              <a:off x="2631227" y="2607663"/>
              <a:ext cx="166410" cy="80319"/>
            </a:xfrm>
            <a:custGeom>
              <a:avLst/>
              <a:gdLst>
                <a:gd name="T0" fmla="*/ 21 w 95"/>
                <a:gd name="T1" fmla="*/ 14 h 47"/>
                <a:gd name="T2" fmla="*/ 6 w 95"/>
                <a:gd name="T3" fmla="*/ 4 h 47"/>
                <a:gd name="T4" fmla="*/ 7 w 95"/>
                <a:gd name="T5" fmla="*/ 16 h 47"/>
                <a:gd name="T6" fmla="*/ 5 w 95"/>
                <a:gd name="T7" fmla="*/ 27 h 47"/>
                <a:gd name="T8" fmla="*/ 12 w 95"/>
                <a:gd name="T9" fmla="*/ 34 h 47"/>
                <a:gd name="T10" fmla="*/ 19 w 95"/>
                <a:gd name="T11" fmla="*/ 44 h 47"/>
                <a:gd name="T12" fmla="*/ 59 w 95"/>
                <a:gd name="T13" fmla="*/ 42 h 47"/>
                <a:gd name="T14" fmla="*/ 82 w 95"/>
                <a:gd name="T15" fmla="*/ 40 h 47"/>
                <a:gd name="T16" fmla="*/ 95 w 95"/>
                <a:gd name="T17" fmla="*/ 35 h 47"/>
                <a:gd name="T18" fmla="*/ 86 w 95"/>
                <a:gd name="T19" fmla="*/ 18 h 47"/>
                <a:gd name="T20" fmla="*/ 75 w 95"/>
                <a:gd name="T21" fmla="*/ 23 h 47"/>
                <a:gd name="T22" fmla="*/ 64 w 95"/>
                <a:gd name="T23" fmla="*/ 12 h 47"/>
                <a:gd name="T24" fmla="*/ 61 w 95"/>
                <a:gd name="T25" fmla="*/ 2 h 47"/>
                <a:gd name="T26" fmla="*/ 40 w 95"/>
                <a:gd name="T27" fmla="*/ 2 h 47"/>
                <a:gd name="T28" fmla="*/ 26 w 95"/>
                <a:gd name="T29" fmla="*/ 3 h 47"/>
                <a:gd name="T30" fmla="*/ 21 w 95"/>
                <a:gd name="T31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5" h="47">
                  <a:moveTo>
                    <a:pt x="21" y="14"/>
                  </a:moveTo>
                  <a:cubicBezTo>
                    <a:pt x="15" y="8"/>
                    <a:pt x="10" y="3"/>
                    <a:pt x="6" y="4"/>
                  </a:cubicBezTo>
                  <a:cubicBezTo>
                    <a:pt x="3" y="4"/>
                    <a:pt x="9" y="12"/>
                    <a:pt x="7" y="16"/>
                  </a:cubicBezTo>
                  <a:cubicBezTo>
                    <a:pt x="6" y="19"/>
                    <a:pt x="10" y="26"/>
                    <a:pt x="5" y="27"/>
                  </a:cubicBezTo>
                  <a:cubicBezTo>
                    <a:pt x="0" y="29"/>
                    <a:pt x="5" y="27"/>
                    <a:pt x="12" y="34"/>
                  </a:cubicBezTo>
                  <a:cubicBezTo>
                    <a:pt x="18" y="41"/>
                    <a:pt x="5" y="47"/>
                    <a:pt x="19" y="44"/>
                  </a:cubicBezTo>
                  <a:cubicBezTo>
                    <a:pt x="32" y="41"/>
                    <a:pt x="46" y="43"/>
                    <a:pt x="59" y="42"/>
                  </a:cubicBezTo>
                  <a:cubicBezTo>
                    <a:pt x="71" y="41"/>
                    <a:pt x="82" y="40"/>
                    <a:pt x="82" y="40"/>
                  </a:cubicBezTo>
                  <a:cubicBezTo>
                    <a:pt x="95" y="35"/>
                    <a:pt x="95" y="35"/>
                    <a:pt x="95" y="35"/>
                  </a:cubicBezTo>
                  <a:cubicBezTo>
                    <a:pt x="95" y="35"/>
                    <a:pt x="89" y="20"/>
                    <a:pt x="86" y="18"/>
                  </a:cubicBezTo>
                  <a:cubicBezTo>
                    <a:pt x="83" y="16"/>
                    <a:pt x="75" y="23"/>
                    <a:pt x="75" y="23"/>
                  </a:cubicBezTo>
                  <a:cubicBezTo>
                    <a:pt x="75" y="23"/>
                    <a:pt x="64" y="14"/>
                    <a:pt x="64" y="12"/>
                  </a:cubicBezTo>
                  <a:cubicBezTo>
                    <a:pt x="64" y="9"/>
                    <a:pt x="65" y="4"/>
                    <a:pt x="61" y="2"/>
                  </a:cubicBezTo>
                  <a:cubicBezTo>
                    <a:pt x="57" y="1"/>
                    <a:pt x="47" y="2"/>
                    <a:pt x="40" y="2"/>
                  </a:cubicBezTo>
                  <a:cubicBezTo>
                    <a:pt x="34" y="2"/>
                    <a:pt x="26" y="0"/>
                    <a:pt x="26" y="3"/>
                  </a:cubicBezTo>
                  <a:cubicBezTo>
                    <a:pt x="26" y="6"/>
                    <a:pt x="21" y="14"/>
                    <a:pt x="21" y="14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7" name="Freeform 124"/>
            <p:cNvSpPr>
              <a:spLocks/>
            </p:cNvSpPr>
            <p:nvPr/>
          </p:nvSpPr>
          <p:spPr bwMode="auto">
            <a:xfrm>
              <a:off x="2816358" y="2701199"/>
              <a:ext cx="432665" cy="393461"/>
            </a:xfrm>
            <a:custGeom>
              <a:avLst/>
              <a:gdLst>
                <a:gd name="T0" fmla="*/ 57 w 247"/>
                <a:gd name="T1" fmla="*/ 3 h 230"/>
                <a:gd name="T2" fmla="*/ 35 w 247"/>
                <a:gd name="T3" fmla="*/ 6 h 230"/>
                <a:gd name="T4" fmla="*/ 14 w 247"/>
                <a:gd name="T5" fmla="*/ 26 h 230"/>
                <a:gd name="T6" fmla="*/ 20 w 247"/>
                <a:gd name="T7" fmla="*/ 56 h 230"/>
                <a:gd name="T8" fmla="*/ 22 w 247"/>
                <a:gd name="T9" fmla="*/ 76 h 230"/>
                <a:gd name="T10" fmla="*/ 73 w 247"/>
                <a:gd name="T11" fmla="*/ 71 h 230"/>
                <a:gd name="T12" fmla="*/ 113 w 247"/>
                <a:gd name="T13" fmla="*/ 69 h 230"/>
                <a:gd name="T14" fmla="*/ 121 w 247"/>
                <a:gd name="T15" fmla="*/ 94 h 230"/>
                <a:gd name="T16" fmla="*/ 121 w 247"/>
                <a:gd name="T17" fmla="*/ 107 h 230"/>
                <a:gd name="T18" fmla="*/ 149 w 247"/>
                <a:gd name="T19" fmla="*/ 107 h 230"/>
                <a:gd name="T20" fmla="*/ 143 w 247"/>
                <a:gd name="T21" fmla="*/ 121 h 230"/>
                <a:gd name="T22" fmla="*/ 130 w 247"/>
                <a:gd name="T23" fmla="*/ 147 h 230"/>
                <a:gd name="T24" fmla="*/ 120 w 247"/>
                <a:gd name="T25" fmla="*/ 156 h 230"/>
                <a:gd name="T26" fmla="*/ 94 w 247"/>
                <a:gd name="T27" fmla="*/ 150 h 230"/>
                <a:gd name="T28" fmla="*/ 84 w 247"/>
                <a:gd name="T29" fmla="*/ 176 h 230"/>
                <a:gd name="T30" fmla="*/ 88 w 247"/>
                <a:gd name="T31" fmla="*/ 187 h 230"/>
                <a:gd name="T32" fmla="*/ 121 w 247"/>
                <a:gd name="T33" fmla="*/ 173 h 230"/>
                <a:gd name="T34" fmla="*/ 128 w 247"/>
                <a:gd name="T35" fmla="*/ 188 h 230"/>
                <a:gd name="T36" fmla="*/ 142 w 247"/>
                <a:gd name="T37" fmla="*/ 201 h 230"/>
                <a:gd name="T38" fmla="*/ 159 w 247"/>
                <a:gd name="T39" fmla="*/ 226 h 230"/>
                <a:gd name="T40" fmla="*/ 165 w 247"/>
                <a:gd name="T41" fmla="*/ 227 h 230"/>
                <a:gd name="T42" fmla="*/ 182 w 247"/>
                <a:gd name="T43" fmla="*/ 227 h 230"/>
                <a:gd name="T44" fmla="*/ 192 w 247"/>
                <a:gd name="T45" fmla="*/ 227 h 230"/>
                <a:gd name="T46" fmla="*/ 184 w 247"/>
                <a:gd name="T47" fmla="*/ 212 h 230"/>
                <a:gd name="T48" fmla="*/ 172 w 247"/>
                <a:gd name="T49" fmla="*/ 187 h 230"/>
                <a:gd name="T50" fmla="*/ 191 w 247"/>
                <a:gd name="T51" fmla="*/ 207 h 230"/>
                <a:gd name="T52" fmla="*/ 194 w 247"/>
                <a:gd name="T53" fmla="*/ 209 h 230"/>
                <a:gd name="T54" fmla="*/ 210 w 247"/>
                <a:gd name="T55" fmla="*/ 194 h 230"/>
                <a:gd name="T56" fmla="*/ 206 w 247"/>
                <a:gd name="T57" fmla="*/ 181 h 230"/>
                <a:gd name="T58" fmla="*/ 189 w 247"/>
                <a:gd name="T59" fmla="*/ 151 h 230"/>
                <a:gd name="T60" fmla="*/ 194 w 247"/>
                <a:gd name="T61" fmla="*/ 132 h 230"/>
                <a:gd name="T62" fmla="*/ 212 w 247"/>
                <a:gd name="T63" fmla="*/ 137 h 230"/>
                <a:gd name="T64" fmla="*/ 213 w 247"/>
                <a:gd name="T65" fmla="*/ 154 h 230"/>
                <a:gd name="T66" fmla="*/ 225 w 247"/>
                <a:gd name="T67" fmla="*/ 158 h 230"/>
                <a:gd name="T68" fmla="*/ 237 w 247"/>
                <a:gd name="T69" fmla="*/ 148 h 230"/>
                <a:gd name="T70" fmla="*/ 244 w 247"/>
                <a:gd name="T71" fmla="*/ 136 h 230"/>
                <a:gd name="T72" fmla="*/ 247 w 247"/>
                <a:gd name="T73" fmla="*/ 125 h 230"/>
                <a:gd name="T74" fmla="*/ 218 w 247"/>
                <a:gd name="T75" fmla="*/ 117 h 230"/>
                <a:gd name="T76" fmla="*/ 194 w 247"/>
                <a:gd name="T77" fmla="*/ 111 h 230"/>
                <a:gd name="T78" fmla="*/ 190 w 247"/>
                <a:gd name="T79" fmla="*/ 98 h 230"/>
                <a:gd name="T80" fmla="*/ 195 w 247"/>
                <a:gd name="T81" fmla="*/ 88 h 230"/>
                <a:gd name="T82" fmla="*/ 204 w 247"/>
                <a:gd name="T83" fmla="*/ 82 h 230"/>
                <a:gd name="T84" fmla="*/ 183 w 247"/>
                <a:gd name="T85" fmla="*/ 59 h 230"/>
                <a:gd name="T86" fmla="*/ 174 w 247"/>
                <a:gd name="T87" fmla="*/ 60 h 230"/>
                <a:gd name="T88" fmla="*/ 171 w 247"/>
                <a:gd name="T89" fmla="*/ 45 h 230"/>
                <a:gd name="T90" fmla="*/ 153 w 247"/>
                <a:gd name="T91" fmla="*/ 49 h 230"/>
                <a:gd name="T92" fmla="*/ 145 w 247"/>
                <a:gd name="T93" fmla="*/ 36 h 230"/>
                <a:gd name="T94" fmla="*/ 138 w 247"/>
                <a:gd name="T95" fmla="*/ 28 h 230"/>
                <a:gd name="T96" fmla="*/ 140 w 247"/>
                <a:gd name="T97" fmla="*/ 17 h 230"/>
                <a:gd name="T98" fmla="*/ 123 w 247"/>
                <a:gd name="T99" fmla="*/ 9 h 230"/>
                <a:gd name="T100" fmla="*/ 110 w 247"/>
                <a:gd name="T101" fmla="*/ 3 h 230"/>
                <a:gd name="T102" fmla="*/ 97 w 247"/>
                <a:gd name="T103" fmla="*/ 4 h 230"/>
                <a:gd name="T104" fmla="*/ 88 w 247"/>
                <a:gd name="T105" fmla="*/ 14 h 230"/>
                <a:gd name="T106" fmla="*/ 87 w 247"/>
                <a:gd name="T107" fmla="*/ 35 h 230"/>
                <a:gd name="T108" fmla="*/ 73 w 247"/>
                <a:gd name="T109" fmla="*/ 24 h 230"/>
                <a:gd name="T110" fmla="*/ 68 w 247"/>
                <a:gd name="T111" fmla="*/ 8 h 230"/>
                <a:gd name="T112" fmla="*/ 64 w 247"/>
                <a:gd name="T113" fmla="*/ 7 h 230"/>
                <a:gd name="T114" fmla="*/ 57 w 247"/>
                <a:gd name="T115" fmla="*/ 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7" h="230">
                  <a:moveTo>
                    <a:pt x="57" y="3"/>
                  </a:moveTo>
                  <a:cubicBezTo>
                    <a:pt x="49" y="3"/>
                    <a:pt x="44" y="0"/>
                    <a:pt x="35" y="6"/>
                  </a:cubicBezTo>
                  <a:cubicBezTo>
                    <a:pt x="26" y="12"/>
                    <a:pt x="17" y="19"/>
                    <a:pt x="14" y="26"/>
                  </a:cubicBezTo>
                  <a:cubicBezTo>
                    <a:pt x="11" y="32"/>
                    <a:pt x="20" y="54"/>
                    <a:pt x="20" y="56"/>
                  </a:cubicBezTo>
                  <a:cubicBezTo>
                    <a:pt x="20" y="58"/>
                    <a:pt x="0" y="76"/>
                    <a:pt x="22" y="76"/>
                  </a:cubicBezTo>
                  <a:cubicBezTo>
                    <a:pt x="44" y="76"/>
                    <a:pt x="65" y="71"/>
                    <a:pt x="73" y="71"/>
                  </a:cubicBezTo>
                  <a:cubicBezTo>
                    <a:pt x="81" y="72"/>
                    <a:pt x="105" y="48"/>
                    <a:pt x="113" y="69"/>
                  </a:cubicBezTo>
                  <a:cubicBezTo>
                    <a:pt x="122" y="90"/>
                    <a:pt x="126" y="93"/>
                    <a:pt x="121" y="94"/>
                  </a:cubicBezTo>
                  <a:cubicBezTo>
                    <a:pt x="117" y="96"/>
                    <a:pt x="117" y="104"/>
                    <a:pt x="121" y="107"/>
                  </a:cubicBezTo>
                  <a:cubicBezTo>
                    <a:pt x="125" y="110"/>
                    <a:pt x="144" y="107"/>
                    <a:pt x="149" y="107"/>
                  </a:cubicBezTo>
                  <a:cubicBezTo>
                    <a:pt x="153" y="107"/>
                    <a:pt x="155" y="111"/>
                    <a:pt x="143" y="121"/>
                  </a:cubicBezTo>
                  <a:cubicBezTo>
                    <a:pt x="131" y="131"/>
                    <a:pt x="134" y="142"/>
                    <a:pt x="130" y="147"/>
                  </a:cubicBezTo>
                  <a:cubicBezTo>
                    <a:pt x="125" y="152"/>
                    <a:pt x="123" y="156"/>
                    <a:pt x="120" y="156"/>
                  </a:cubicBezTo>
                  <a:cubicBezTo>
                    <a:pt x="117" y="157"/>
                    <a:pt x="102" y="145"/>
                    <a:pt x="94" y="150"/>
                  </a:cubicBezTo>
                  <a:cubicBezTo>
                    <a:pt x="87" y="154"/>
                    <a:pt x="84" y="173"/>
                    <a:pt x="84" y="176"/>
                  </a:cubicBezTo>
                  <a:cubicBezTo>
                    <a:pt x="84" y="179"/>
                    <a:pt x="81" y="192"/>
                    <a:pt x="88" y="187"/>
                  </a:cubicBezTo>
                  <a:cubicBezTo>
                    <a:pt x="96" y="183"/>
                    <a:pt x="121" y="173"/>
                    <a:pt x="121" y="173"/>
                  </a:cubicBezTo>
                  <a:cubicBezTo>
                    <a:pt x="121" y="173"/>
                    <a:pt x="121" y="186"/>
                    <a:pt x="128" y="188"/>
                  </a:cubicBezTo>
                  <a:cubicBezTo>
                    <a:pt x="134" y="190"/>
                    <a:pt x="133" y="196"/>
                    <a:pt x="142" y="201"/>
                  </a:cubicBezTo>
                  <a:cubicBezTo>
                    <a:pt x="152" y="206"/>
                    <a:pt x="159" y="226"/>
                    <a:pt x="159" y="226"/>
                  </a:cubicBezTo>
                  <a:cubicBezTo>
                    <a:pt x="159" y="226"/>
                    <a:pt x="160" y="227"/>
                    <a:pt x="165" y="227"/>
                  </a:cubicBezTo>
                  <a:cubicBezTo>
                    <a:pt x="171" y="227"/>
                    <a:pt x="182" y="227"/>
                    <a:pt x="182" y="227"/>
                  </a:cubicBezTo>
                  <a:cubicBezTo>
                    <a:pt x="182" y="227"/>
                    <a:pt x="194" y="230"/>
                    <a:pt x="192" y="227"/>
                  </a:cubicBezTo>
                  <a:cubicBezTo>
                    <a:pt x="189" y="223"/>
                    <a:pt x="189" y="221"/>
                    <a:pt x="184" y="212"/>
                  </a:cubicBezTo>
                  <a:cubicBezTo>
                    <a:pt x="178" y="204"/>
                    <a:pt x="161" y="180"/>
                    <a:pt x="172" y="187"/>
                  </a:cubicBezTo>
                  <a:cubicBezTo>
                    <a:pt x="183" y="193"/>
                    <a:pt x="192" y="204"/>
                    <a:pt x="191" y="207"/>
                  </a:cubicBezTo>
                  <a:cubicBezTo>
                    <a:pt x="191" y="210"/>
                    <a:pt x="183" y="212"/>
                    <a:pt x="194" y="209"/>
                  </a:cubicBezTo>
                  <a:cubicBezTo>
                    <a:pt x="205" y="206"/>
                    <a:pt x="213" y="198"/>
                    <a:pt x="210" y="194"/>
                  </a:cubicBezTo>
                  <a:cubicBezTo>
                    <a:pt x="208" y="191"/>
                    <a:pt x="212" y="189"/>
                    <a:pt x="206" y="181"/>
                  </a:cubicBezTo>
                  <a:cubicBezTo>
                    <a:pt x="201" y="173"/>
                    <a:pt x="185" y="162"/>
                    <a:pt x="189" y="151"/>
                  </a:cubicBezTo>
                  <a:cubicBezTo>
                    <a:pt x="192" y="140"/>
                    <a:pt x="194" y="132"/>
                    <a:pt x="194" y="132"/>
                  </a:cubicBezTo>
                  <a:cubicBezTo>
                    <a:pt x="194" y="132"/>
                    <a:pt x="214" y="133"/>
                    <a:pt x="212" y="137"/>
                  </a:cubicBezTo>
                  <a:cubicBezTo>
                    <a:pt x="211" y="141"/>
                    <a:pt x="213" y="154"/>
                    <a:pt x="213" y="154"/>
                  </a:cubicBezTo>
                  <a:cubicBezTo>
                    <a:pt x="213" y="154"/>
                    <a:pt x="217" y="160"/>
                    <a:pt x="225" y="158"/>
                  </a:cubicBezTo>
                  <a:cubicBezTo>
                    <a:pt x="234" y="156"/>
                    <a:pt x="237" y="148"/>
                    <a:pt x="237" y="148"/>
                  </a:cubicBezTo>
                  <a:cubicBezTo>
                    <a:pt x="237" y="148"/>
                    <a:pt x="246" y="141"/>
                    <a:pt x="244" y="136"/>
                  </a:cubicBezTo>
                  <a:cubicBezTo>
                    <a:pt x="243" y="131"/>
                    <a:pt x="247" y="125"/>
                    <a:pt x="247" y="125"/>
                  </a:cubicBezTo>
                  <a:cubicBezTo>
                    <a:pt x="247" y="125"/>
                    <a:pt x="228" y="119"/>
                    <a:pt x="218" y="117"/>
                  </a:cubicBezTo>
                  <a:cubicBezTo>
                    <a:pt x="207" y="115"/>
                    <a:pt x="199" y="119"/>
                    <a:pt x="194" y="111"/>
                  </a:cubicBezTo>
                  <a:cubicBezTo>
                    <a:pt x="189" y="104"/>
                    <a:pt x="189" y="105"/>
                    <a:pt x="190" y="98"/>
                  </a:cubicBezTo>
                  <a:cubicBezTo>
                    <a:pt x="191" y="90"/>
                    <a:pt x="189" y="89"/>
                    <a:pt x="195" y="88"/>
                  </a:cubicBezTo>
                  <a:cubicBezTo>
                    <a:pt x="202" y="86"/>
                    <a:pt x="207" y="90"/>
                    <a:pt x="204" y="82"/>
                  </a:cubicBezTo>
                  <a:cubicBezTo>
                    <a:pt x="201" y="73"/>
                    <a:pt x="186" y="61"/>
                    <a:pt x="183" y="59"/>
                  </a:cubicBezTo>
                  <a:cubicBezTo>
                    <a:pt x="180" y="57"/>
                    <a:pt x="179" y="60"/>
                    <a:pt x="174" y="60"/>
                  </a:cubicBezTo>
                  <a:cubicBezTo>
                    <a:pt x="170" y="60"/>
                    <a:pt x="181" y="45"/>
                    <a:pt x="171" y="45"/>
                  </a:cubicBezTo>
                  <a:cubicBezTo>
                    <a:pt x="161" y="45"/>
                    <a:pt x="156" y="48"/>
                    <a:pt x="153" y="49"/>
                  </a:cubicBezTo>
                  <a:cubicBezTo>
                    <a:pt x="150" y="49"/>
                    <a:pt x="151" y="43"/>
                    <a:pt x="145" y="36"/>
                  </a:cubicBezTo>
                  <a:cubicBezTo>
                    <a:pt x="138" y="28"/>
                    <a:pt x="138" y="34"/>
                    <a:pt x="138" y="28"/>
                  </a:cubicBezTo>
                  <a:cubicBezTo>
                    <a:pt x="137" y="23"/>
                    <a:pt x="153" y="22"/>
                    <a:pt x="140" y="17"/>
                  </a:cubicBezTo>
                  <a:cubicBezTo>
                    <a:pt x="127" y="13"/>
                    <a:pt x="137" y="15"/>
                    <a:pt x="123" y="9"/>
                  </a:cubicBezTo>
                  <a:cubicBezTo>
                    <a:pt x="110" y="3"/>
                    <a:pt x="113" y="3"/>
                    <a:pt x="110" y="3"/>
                  </a:cubicBezTo>
                  <a:cubicBezTo>
                    <a:pt x="106" y="2"/>
                    <a:pt x="103" y="0"/>
                    <a:pt x="97" y="4"/>
                  </a:cubicBezTo>
                  <a:cubicBezTo>
                    <a:pt x="90" y="8"/>
                    <a:pt x="88" y="1"/>
                    <a:pt x="88" y="14"/>
                  </a:cubicBezTo>
                  <a:cubicBezTo>
                    <a:pt x="87" y="27"/>
                    <a:pt x="94" y="36"/>
                    <a:pt x="87" y="35"/>
                  </a:cubicBezTo>
                  <a:cubicBezTo>
                    <a:pt x="81" y="34"/>
                    <a:pt x="73" y="24"/>
                    <a:pt x="73" y="24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4" y="7"/>
                    <a:pt x="64" y="7"/>
                    <a:pt x="64" y="7"/>
                  </a:cubicBezTo>
                  <a:lnTo>
                    <a:pt x="57" y="3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8" name="Freeform 125"/>
            <p:cNvSpPr>
              <a:spLocks/>
            </p:cNvSpPr>
            <p:nvPr/>
          </p:nvSpPr>
          <p:spPr bwMode="auto">
            <a:xfrm>
              <a:off x="2821558" y="2951306"/>
              <a:ext cx="115447" cy="90486"/>
            </a:xfrm>
            <a:custGeom>
              <a:avLst/>
              <a:gdLst>
                <a:gd name="T0" fmla="*/ 17 w 66"/>
                <a:gd name="T1" fmla="*/ 53 h 53"/>
                <a:gd name="T2" fmla="*/ 39 w 66"/>
                <a:gd name="T3" fmla="*/ 37 h 53"/>
                <a:gd name="T4" fmla="*/ 50 w 66"/>
                <a:gd name="T5" fmla="*/ 45 h 53"/>
                <a:gd name="T6" fmla="*/ 62 w 66"/>
                <a:gd name="T7" fmla="*/ 37 h 53"/>
                <a:gd name="T8" fmla="*/ 54 w 66"/>
                <a:gd name="T9" fmla="*/ 25 h 53"/>
                <a:gd name="T10" fmla="*/ 42 w 66"/>
                <a:gd name="T11" fmla="*/ 10 h 53"/>
                <a:gd name="T12" fmla="*/ 28 w 66"/>
                <a:gd name="T13" fmla="*/ 2 h 53"/>
                <a:gd name="T14" fmla="*/ 18 w 66"/>
                <a:gd name="T15" fmla="*/ 12 h 53"/>
                <a:gd name="T16" fmla="*/ 12 w 66"/>
                <a:gd name="T17" fmla="*/ 29 h 53"/>
                <a:gd name="T18" fmla="*/ 0 w 66"/>
                <a:gd name="T19" fmla="*/ 41 h 53"/>
                <a:gd name="T20" fmla="*/ 17 w 66"/>
                <a:gd name="T21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3">
                  <a:moveTo>
                    <a:pt x="17" y="53"/>
                  </a:moveTo>
                  <a:cubicBezTo>
                    <a:pt x="24" y="45"/>
                    <a:pt x="34" y="40"/>
                    <a:pt x="39" y="37"/>
                  </a:cubicBezTo>
                  <a:cubicBezTo>
                    <a:pt x="44" y="35"/>
                    <a:pt x="37" y="48"/>
                    <a:pt x="50" y="45"/>
                  </a:cubicBezTo>
                  <a:cubicBezTo>
                    <a:pt x="63" y="42"/>
                    <a:pt x="66" y="41"/>
                    <a:pt x="62" y="37"/>
                  </a:cubicBezTo>
                  <a:cubicBezTo>
                    <a:pt x="58" y="33"/>
                    <a:pt x="61" y="38"/>
                    <a:pt x="54" y="25"/>
                  </a:cubicBezTo>
                  <a:cubicBezTo>
                    <a:pt x="46" y="13"/>
                    <a:pt x="52" y="14"/>
                    <a:pt x="42" y="10"/>
                  </a:cubicBezTo>
                  <a:cubicBezTo>
                    <a:pt x="32" y="6"/>
                    <a:pt x="31" y="4"/>
                    <a:pt x="28" y="2"/>
                  </a:cubicBezTo>
                  <a:cubicBezTo>
                    <a:pt x="25" y="0"/>
                    <a:pt x="18" y="10"/>
                    <a:pt x="18" y="12"/>
                  </a:cubicBezTo>
                  <a:cubicBezTo>
                    <a:pt x="18" y="14"/>
                    <a:pt x="21" y="27"/>
                    <a:pt x="12" y="29"/>
                  </a:cubicBezTo>
                  <a:cubicBezTo>
                    <a:pt x="2" y="32"/>
                    <a:pt x="0" y="41"/>
                    <a:pt x="0" y="41"/>
                  </a:cubicBezTo>
                  <a:lnTo>
                    <a:pt x="17" y="53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19" name="Freeform 126"/>
            <p:cNvSpPr>
              <a:spLocks/>
            </p:cNvSpPr>
            <p:nvPr/>
          </p:nvSpPr>
          <p:spPr bwMode="auto">
            <a:xfrm>
              <a:off x="2851720" y="3048908"/>
              <a:ext cx="49923" cy="25418"/>
            </a:xfrm>
            <a:custGeom>
              <a:avLst/>
              <a:gdLst>
                <a:gd name="T0" fmla="*/ 25 w 29"/>
                <a:gd name="T1" fmla="*/ 0 h 15"/>
                <a:gd name="T2" fmla="*/ 8 w 29"/>
                <a:gd name="T3" fmla="*/ 14 h 15"/>
                <a:gd name="T4" fmla="*/ 23 w 29"/>
                <a:gd name="T5" fmla="*/ 12 h 15"/>
                <a:gd name="T6" fmla="*/ 29 w 29"/>
                <a:gd name="T7" fmla="*/ 2 h 15"/>
                <a:gd name="T8" fmla="*/ 25 w 2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5">
                  <a:moveTo>
                    <a:pt x="25" y="0"/>
                  </a:moveTo>
                  <a:cubicBezTo>
                    <a:pt x="18" y="7"/>
                    <a:pt x="0" y="14"/>
                    <a:pt x="8" y="14"/>
                  </a:cubicBezTo>
                  <a:cubicBezTo>
                    <a:pt x="15" y="15"/>
                    <a:pt x="23" y="12"/>
                    <a:pt x="23" y="12"/>
                  </a:cubicBezTo>
                  <a:cubicBezTo>
                    <a:pt x="29" y="2"/>
                    <a:pt x="29" y="2"/>
                    <a:pt x="29" y="2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0" name="Freeform 127"/>
            <p:cNvSpPr>
              <a:spLocks/>
            </p:cNvSpPr>
            <p:nvPr/>
          </p:nvSpPr>
          <p:spPr bwMode="auto">
            <a:xfrm>
              <a:off x="2903723" y="3076359"/>
              <a:ext cx="40563" cy="33551"/>
            </a:xfrm>
            <a:custGeom>
              <a:avLst/>
              <a:gdLst>
                <a:gd name="T0" fmla="*/ 13 w 23"/>
                <a:gd name="T1" fmla="*/ 0 h 20"/>
                <a:gd name="T2" fmla="*/ 9 w 23"/>
                <a:gd name="T3" fmla="*/ 14 h 20"/>
                <a:gd name="T4" fmla="*/ 21 w 23"/>
                <a:gd name="T5" fmla="*/ 15 h 20"/>
                <a:gd name="T6" fmla="*/ 20 w 23"/>
                <a:gd name="T7" fmla="*/ 6 h 20"/>
                <a:gd name="T8" fmla="*/ 13 w 2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0">
                  <a:moveTo>
                    <a:pt x="13" y="0"/>
                  </a:moveTo>
                  <a:cubicBezTo>
                    <a:pt x="12" y="7"/>
                    <a:pt x="0" y="13"/>
                    <a:pt x="9" y="14"/>
                  </a:cubicBezTo>
                  <a:cubicBezTo>
                    <a:pt x="18" y="16"/>
                    <a:pt x="19" y="20"/>
                    <a:pt x="21" y="15"/>
                  </a:cubicBezTo>
                  <a:cubicBezTo>
                    <a:pt x="23" y="10"/>
                    <a:pt x="19" y="8"/>
                    <a:pt x="20" y="6"/>
                  </a:cubicBezTo>
                  <a:cubicBezTo>
                    <a:pt x="20" y="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1" name="Freeform 128"/>
            <p:cNvSpPr>
              <a:spLocks/>
            </p:cNvSpPr>
            <p:nvPr/>
          </p:nvSpPr>
          <p:spPr bwMode="auto">
            <a:xfrm>
              <a:off x="3098214" y="3134311"/>
              <a:ext cx="17681" cy="22367"/>
            </a:xfrm>
            <a:custGeom>
              <a:avLst/>
              <a:gdLst>
                <a:gd name="T0" fmla="*/ 3 w 10"/>
                <a:gd name="T1" fmla="*/ 0 h 13"/>
                <a:gd name="T2" fmla="*/ 9 w 10"/>
                <a:gd name="T3" fmla="*/ 7 h 13"/>
                <a:gd name="T4" fmla="*/ 3 w 10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3">
                  <a:moveTo>
                    <a:pt x="3" y="0"/>
                  </a:moveTo>
                  <a:cubicBezTo>
                    <a:pt x="0" y="9"/>
                    <a:pt x="10" y="13"/>
                    <a:pt x="9" y="7"/>
                  </a:cubicBezTo>
                  <a:cubicBezTo>
                    <a:pt x="8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2" name="Freeform 129"/>
            <p:cNvSpPr>
              <a:spLocks/>
            </p:cNvSpPr>
            <p:nvPr/>
          </p:nvSpPr>
          <p:spPr bwMode="auto">
            <a:xfrm>
              <a:off x="3150218" y="3096693"/>
              <a:ext cx="19761" cy="13217"/>
            </a:xfrm>
            <a:custGeom>
              <a:avLst/>
              <a:gdLst>
                <a:gd name="T0" fmla="*/ 0 w 11"/>
                <a:gd name="T1" fmla="*/ 0 h 8"/>
                <a:gd name="T2" fmla="*/ 10 w 11"/>
                <a:gd name="T3" fmla="*/ 1 h 8"/>
                <a:gd name="T4" fmla="*/ 8 w 11"/>
                <a:gd name="T5" fmla="*/ 8 h 8"/>
                <a:gd name="T6" fmla="*/ 0 w 11"/>
                <a:gd name="T7" fmla="*/ 6 h 8"/>
                <a:gd name="T8" fmla="*/ 0 w 11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1" y="8"/>
                    <a:pt x="8" y="8"/>
                  </a:cubicBezTo>
                  <a:cubicBezTo>
                    <a:pt x="5" y="7"/>
                    <a:pt x="0" y="6"/>
                    <a:pt x="0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3" name="Freeform 130"/>
            <p:cNvSpPr>
              <a:spLocks/>
            </p:cNvSpPr>
            <p:nvPr/>
          </p:nvSpPr>
          <p:spPr bwMode="auto">
            <a:xfrm>
              <a:off x="2880842" y="3259364"/>
              <a:ext cx="28082" cy="25418"/>
            </a:xfrm>
            <a:custGeom>
              <a:avLst/>
              <a:gdLst>
                <a:gd name="T0" fmla="*/ 14 w 16"/>
                <a:gd name="T1" fmla="*/ 0 h 15"/>
                <a:gd name="T2" fmla="*/ 0 w 16"/>
                <a:gd name="T3" fmla="*/ 11 h 15"/>
                <a:gd name="T4" fmla="*/ 11 w 16"/>
                <a:gd name="T5" fmla="*/ 11 h 15"/>
                <a:gd name="T6" fmla="*/ 14 w 16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5">
                  <a:moveTo>
                    <a:pt x="14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8" y="15"/>
                    <a:pt x="11" y="11"/>
                  </a:cubicBezTo>
                  <a:cubicBezTo>
                    <a:pt x="14" y="6"/>
                    <a:pt x="16" y="1"/>
                    <a:pt x="14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4" name="Freeform 131"/>
            <p:cNvSpPr>
              <a:spLocks/>
            </p:cNvSpPr>
            <p:nvPr/>
          </p:nvSpPr>
          <p:spPr bwMode="auto">
            <a:xfrm>
              <a:off x="1982229" y="3248181"/>
              <a:ext cx="38483" cy="67102"/>
            </a:xfrm>
            <a:custGeom>
              <a:avLst/>
              <a:gdLst>
                <a:gd name="T0" fmla="*/ 6 w 22"/>
                <a:gd name="T1" fmla="*/ 0 h 39"/>
                <a:gd name="T2" fmla="*/ 5 w 22"/>
                <a:gd name="T3" fmla="*/ 10 h 39"/>
                <a:gd name="T4" fmla="*/ 7 w 22"/>
                <a:gd name="T5" fmla="*/ 27 h 39"/>
                <a:gd name="T6" fmla="*/ 19 w 22"/>
                <a:gd name="T7" fmla="*/ 37 h 39"/>
                <a:gd name="T8" fmla="*/ 18 w 22"/>
                <a:gd name="T9" fmla="*/ 27 h 39"/>
                <a:gd name="T10" fmla="*/ 12 w 22"/>
                <a:gd name="T11" fmla="*/ 15 h 39"/>
                <a:gd name="T12" fmla="*/ 10 w 22"/>
                <a:gd name="T13" fmla="*/ 5 h 39"/>
                <a:gd name="T14" fmla="*/ 6 w 22"/>
                <a:gd name="T1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39">
                  <a:moveTo>
                    <a:pt x="6" y="0"/>
                  </a:moveTo>
                  <a:cubicBezTo>
                    <a:pt x="0" y="4"/>
                    <a:pt x="5" y="10"/>
                    <a:pt x="5" y="10"/>
                  </a:cubicBezTo>
                  <a:cubicBezTo>
                    <a:pt x="5" y="10"/>
                    <a:pt x="9" y="21"/>
                    <a:pt x="7" y="27"/>
                  </a:cubicBezTo>
                  <a:cubicBezTo>
                    <a:pt x="6" y="34"/>
                    <a:pt x="15" y="39"/>
                    <a:pt x="19" y="37"/>
                  </a:cubicBezTo>
                  <a:cubicBezTo>
                    <a:pt x="22" y="35"/>
                    <a:pt x="20" y="29"/>
                    <a:pt x="18" y="27"/>
                  </a:cubicBezTo>
                  <a:cubicBezTo>
                    <a:pt x="15" y="25"/>
                    <a:pt x="14" y="21"/>
                    <a:pt x="12" y="15"/>
                  </a:cubicBezTo>
                  <a:cubicBezTo>
                    <a:pt x="10" y="8"/>
                    <a:pt x="11" y="8"/>
                    <a:pt x="10" y="5"/>
                  </a:cubicBezTo>
                  <a:cubicBezTo>
                    <a:pt x="9" y="2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5" name="Freeform 132"/>
            <p:cNvSpPr>
              <a:spLocks/>
            </p:cNvSpPr>
            <p:nvPr/>
          </p:nvSpPr>
          <p:spPr bwMode="auto">
            <a:xfrm>
              <a:off x="1985349" y="3330532"/>
              <a:ext cx="31202" cy="29484"/>
            </a:xfrm>
            <a:custGeom>
              <a:avLst/>
              <a:gdLst>
                <a:gd name="T0" fmla="*/ 11 w 18"/>
                <a:gd name="T1" fmla="*/ 0 h 17"/>
                <a:gd name="T2" fmla="*/ 3 w 18"/>
                <a:gd name="T3" fmla="*/ 6 h 17"/>
                <a:gd name="T4" fmla="*/ 11 w 18"/>
                <a:gd name="T5" fmla="*/ 14 h 17"/>
                <a:gd name="T6" fmla="*/ 8 w 18"/>
                <a:gd name="T7" fmla="*/ 15 h 17"/>
                <a:gd name="T8" fmla="*/ 18 w 18"/>
                <a:gd name="T9" fmla="*/ 7 h 17"/>
                <a:gd name="T10" fmla="*/ 11 w 18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11" y="0"/>
                  </a:moveTo>
                  <a:cubicBezTo>
                    <a:pt x="6" y="0"/>
                    <a:pt x="0" y="2"/>
                    <a:pt x="3" y="6"/>
                  </a:cubicBezTo>
                  <a:cubicBezTo>
                    <a:pt x="7" y="10"/>
                    <a:pt x="13" y="12"/>
                    <a:pt x="11" y="14"/>
                  </a:cubicBezTo>
                  <a:cubicBezTo>
                    <a:pt x="8" y="15"/>
                    <a:pt x="3" y="17"/>
                    <a:pt x="8" y="15"/>
                  </a:cubicBezTo>
                  <a:cubicBezTo>
                    <a:pt x="14" y="14"/>
                    <a:pt x="18" y="7"/>
                    <a:pt x="18" y="7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6" name="Freeform 133"/>
            <p:cNvSpPr>
              <a:spLocks/>
            </p:cNvSpPr>
            <p:nvPr/>
          </p:nvSpPr>
          <p:spPr bwMode="auto">
            <a:xfrm>
              <a:off x="1998870" y="3363067"/>
              <a:ext cx="15601" cy="10167"/>
            </a:xfrm>
            <a:custGeom>
              <a:avLst/>
              <a:gdLst>
                <a:gd name="T0" fmla="*/ 0 w 9"/>
                <a:gd name="T1" fmla="*/ 1 h 6"/>
                <a:gd name="T2" fmla="*/ 7 w 9"/>
                <a:gd name="T3" fmla="*/ 0 h 6"/>
                <a:gd name="T4" fmla="*/ 0 w 9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1"/>
                  </a:moveTo>
                  <a:cubicBezTo>
                    <a:pt x="9" y="6"/>
                    <a:pt x="7" y="0"/>
                    <a:pt x="7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7" name="Freeform 134"/>
            <p:cNvSpPr>
              <a:spLocks/>
            </p:cNvSpPr>
            <p:nvPr/>
          </p:nvSpPr>
          <p:spPr bwMode="auto">
            <a:xfrm>
              <a:off x="2004070" y="3367133"/>
              <a:ext cx="16641" cy="13217"/>
            </a:xfrm>
            <a:custGeom>
              <a:avLst/>
              <a:gdLst>
                <a:gd name="T0" fmla="*/ 4 w 9"/>
                <a:gd name="T1" fmla="*/ 8 h 8"/>
                <a:gd name="T2" fmla="*/ 9 w 9"/>
                <a:gd name="T3" fmla="*/ 6 h 8"/>
                <a:gd name="T4" fmla="*/ 2 w 9"/>
                <a:gd name="T5" fmla="*/ 4 h 8"/>
                <a:gd name="T6" fmla="*/ 4 w 9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8">
                  <a:moveTo>
                    <a:pt x="4" y="8"/>
                  </a:move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4" y="0"/>
                    <a:pt x="2" y="4"/>
                  </a:cubicBezTo>
                  <a:cubicBezTo>
                    <a:pt x="0" y="7"/>
                    <a:pt x="4" y="8"/>
                    <a:pt x="4" y="8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8" name="Freeform 135"/>
            <p:cNvSpPr>
              <a:spLocks/>
            </p:cNvSpPr>
            <p:nvPr/>
          </p:nvSpPr>
          <p:spPr bwMode="auto">
            <a:xfrm>
              <a:off x="1364432" y="3339683"/>
              <a:ext cx="67604" cy="25418"/>
            </a:xfrm>
            <a:custGeom>
              <a:avLst/>
              <a:gdLst>
                <a:gd name="T0" fmla="*/ 39 w 39"/>
                <a:gd name="T1" fmla="*/ 0 h 15"/>
                <a:gd name="T2" fmla="*/ 31 w 39"/>
                <a:gd name="T3" fmla="*/ 8 h 15"/>
                <a:gd name="T4" fmla="*/ 15 w 39"/>
                <a:gd name="T5" fmla="*/ 8 h 15"/>
                <a:gd name="T6" fmla="*/ 6 w 39"/>
                <a:gd name="T7" fmla="*/ 14 h 15"/>
                <a:gd name="T8" fmla="*/ 3 w 39"/>
                <a:gd name="T9" fmla="*/ 6 h 15"/>
                <a:gd name="T10" fmla="*/ 17 w 39"/>
                <a:gd name="T11" fmla="*/ 4 h 15"/>
                <a:gd name="T12" fmla="*/ 30 w 39"/>
                <a:gd name="T13" fmla="*/ 3 h 15"/>
                <a:gd name="T14" fmla="*/ 39 w 39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5">
                  <a:moveTo>
                    <a:pt x="39" y="0"/>
                  </a:moveTo>
                  <a:cubicBezTo>
                    <a:pt x="39" y="0"/>
                    <a:pt x="35" y="9"/>
                    <a:pt x="31" y="8"/>
                  </a:cubicBezTo>
                  <a:cubicBezTo>
                    <a:pt x="27" y="7"/>
                    <a:pt x="21" y="5"/>
                    <a:pt x="15" y="8"/>
                  </a:cubicBezTo>
                  <a:cubicBezTo>
                    <a:pt x="8" y="11"/>
                    <a:pt x="9" y="12"/>
                    <a:pt x="6" y="14"/>
                  </a:cubicBezTo>
                  <a:cubicBezTo>
                    <a:pt x="2" y="15"/>
                    <a:pt x="0" y="7"/>
                    <a:pt x="3" y="6"/>
                  </a:cubicBezTo>
                  <a:cubicBezTo>
                    <a:pt x="6" y="5"/>
                    <a:pt x="8" y="7"/>
                    <a:pt x="17" y="4"/>
                  </a:cubicBezTo>
                  <a:cubicBezTo>
                    <a:pt x="26" y="1"/>
                    <a:pt x="30" y="3"/>
                    <a:pt x="30" y="3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29" name="Freeform 136"/>
            <p:cNvSpPr>
              <a:spLocks/>
            </p:cNvSpPr>
            <p:nvPr/>
          </p:nvSpPr>
          <p:spPr bwMode="auto">
            <a:xfrm>
              <a:off x="1465318" y="3139394"/>
              <a:ext cx="56163" cy="28467"/>
            </a:xfrm>
            <a:custGeom>
              <a:avLst/>
              <a:gdLst>
                <a:gd name="T0" fmla="*/ 21 w 32"/>
                <a:gd name="T1" fmla="*/ 15 h 17"/>
                <a:gd name="T2" fmla="*/ 29 w 32"/>
                <a:gd name="T3" fmla="*/ 4 h 17"/>
                <a:gd name="T4" fmla="*/ 15 w 32"/>
                <a:gd name="T5" fmla="*/ 2 h 17"/>
                <a:gd name="T6" fmla="*/ 13 w 32"/>
                <a:gd name="T7" fmla="*/ 14 h 17"/>
                <a:gd name="T8" fmla="*/ 8 w 32"/>
                <a:gd name="T9" fmla="*/ 15 h 17"/>
                <a:gd name="T10" fmla="*/ 21 w 32"/>
                <a:gd name="T11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7">
                  <a:moveTo>
                    <a:pt x="21" y="15"/>
                  </a:moveTo>
                  <a:cubicBezTo>
                    <a:pt x="23" y="14"/>
                    <a:pt x="32" y="6"/>
                    <a:pt x="29" y="4"/>
                  </a:cubicBezTo>
                  <a:cubicBezTo>
                    <a:pt x="26" y="2"/>
                    <a:pt x="16" y="0"/>
                    <a:pt x="15" y="2"/>
                  </a:cubicBezTo>
                  <a:cubicBezTo>
                    <a:pt x="14" y="4"/>
                    <a:pt x="18" y="14"/>
                    <a:pt x="13" y="14"/>
                  </a:cubicBezTo>
                  <a:cubicBezTo>
                    <a:pt x="8" y="15"/>
                    <a:pt x="0" y="13"/>
                    <a:pt x="8" y="15"/>
                  </a:cubicBezTo>
                  <a:cubicBezTo>
                    <a:pt x="17" y="17"/>
                    <a:pt x="21" y="15"/>
                    <a:pt x="21" y="15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0" name="Freeform 137"/>
            <p:cNvSpPr>
              <a:spLocks/>
            </p:cNvSpPr>
            <p:nvPr/>
          </p:nvSpPr>
          <p:spPr bwMode="auto">
            <a:xfrm>
              <a:off x="1434116" y="2882171"/>
              <a:ext cx="105047" cy="116920"/>
            </a:xfrm>
            <a:custGeom>
              <a:avLst/>
              <a:gdLst>
                <a:gd name="T0" fmla="*/ 7 w 60"/>
                <a:gd name="T1" fmla="*/ 57 h 68"/>
                <a:gd name="T2" fmla="*/ 11 w 60"/>
                <a:gd name="T3" fmla="*/ 68 h 68"/>
                <a:gd name="T4" fmla="*/ 20 w 60"/>
                <a:gd name="T5" fmla="*/ 58 h 68"/>
                <a:gd name="T6" fmla="*/ 25 w 60"/>
                <a:gd name="T7" fmla="*/ 48 h 68"/>
                <a:gd name="T8" fmla="*/ 52 w 60"/>
                <a:gd name="T9" fmla="*/ 38 h 68"/>
                <a:gd name="T10" fmla="*/ 57 w 60"/>
                <a:gd name="T11" fmla="*/ 31 h 68"/>
                <a:gd name="T12" fmla="*/ 58 w 60"/>
                <a:gd name="T13" fmla="*/ 19 h 68"/>
                <a:gd name="T14" fmla="*/ 50 w 60"/>
                <a:gd name="T15" fmla="*/ 16 h 68"/>
                <a:gd name="T16" fmla="*/ 37 w 60"/>
                <a:gd name="T17" fmla="*/ 7 h 68"/>
                <a:gd name="T18" fmla="*/ 19 w 60"/>
                <a:gd name="T19" fmla="*/ 14 h 68"/>
                <a:gd name="T20" fmla="*/ 24 w 60"/>
                <a:gd name="T21" fmla="*/ 0 h 68"/>
                <a:gd name="T22" fmla="*/ 21 w 60"/>
                <a:gd name="T23" fmla="*/ 1 h 68"/>
                <a:gd name="T24" fmla="*/ 0 w 60"/>
                <a:gd name="T25" fmla="*/ 57 h 68"/>
                <a:gd name="T26" fmla="*/ 7 w 60"/>
                <a:gd name="T27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68">
                  <a:moveTo>
                    <a:pt x="7" y="57"/>
                  </a:moveTo>
                  <a:cubicBezTo>
                    <a:pt x="7" y="57"/>
                    <a:pt x="8" y="68"/>
                    <a:pt x="11" y="68"/>
                  </a:cubicBezTo>
                  <a:cubicBezTo>
                    <a:pt x="14" y="68"/>
                    <a:pt x="20" y="58"/>
                    <a:pt x="20" y="58"/>
                  </a:cubicBezTo>
                  <a:cubicBezTo>
                    <a:pt x="20" y="58"/>
                    <a:pt x="17" y="54"/>
                    <a:pt x="25" y="48"/>
                  </a:cubicBezTo>
                  <a:cubicBezTo>
                    <a:pt x="33" y="43"/>
                    <a:pt x="52" y="38"/>
                    <a:pt x="52" y="38"/>
                  </a:cubicBezTo>
                  <a:cubicBezTo>
                    <a:pt x="52" y="38"/>
                    <a:pt x="55" y="35"/>
                    <a:pt x="57" y="31"/>
                  </a:cubicBezTo>
                  <a:cubicBezTo>
                    <a:pt x="58" y="27"/>
                    <a:pt x="60" y="20"/>
                    <a:pt x="58" y="19"/>
                  </a:cubicBezTo>
                  <a:cubicBezTo>
                    <a:pt x="56" y="19"/>
                    <a:pt x="50" y="16"/>
                    <a:pt x="50" y="16"/>
                  </a:cubicBezTo>
                  <a:cubicBezTo>
                    <a:pt x="50" y="16"/>
                    <a:pt x="48" y="6"/>
                    <a:pt x="37" y="7"/>
                  </a:cubicBezTo>
                  <a:cubicBezTo>
                    <a:pt x="25" y="9"/>
                    <a:pt x="19" y="14"/>
                    <a:pt x="19" y="14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0" y="57"/>
                    <a:pt x="0" y="57"/>
                    <a:pt x="0" y="57"/>
                  </a:cubicBezTo>
                  <a:lnTo>
                    <a:pt x="7" y="57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1" name="Freeform 138"/>
            <p:cNvSpPr>
              <a:spLocks/>
            </p:cNvSpPr>
            <p:nvPr/>
          </p:nvSpPr>
          <p:spPr bwMode="auto">
            <a:xfrm>
              <a:off x="3796096" y="2887254"/>
              <a:ext cx="255855" cy="176905"/>
            </a:xfrm>
            <a:custGeom>
              <a:avLst/>
              <a:gdLst>
                <a:gd name="T0" fmla="*/ 39 w 146"/>
                <a:gd name="T1" fmla="*/ 87 h 103"/>
                <a:gd name="T2" fmla="*/ 21 w 146"/>
                <a:gd name="T3" fmla="*/ 84 h 103"/>
                <a:gd name="T4" fmla="*/ 31 w 146"/>
                <a:gd name="T5" fmla="*/ 76 h 103"/>
                <a:gd name="T6" fmla="*/ 29 w 146"/>
                <a:gd name="T7" fmla="*/ 71 h 103"/>
                <a:gd name="T8" fmla="*/ 22 w 146"/>
                <a:gd name="T9" fmla="*/ 62 h 103"/>
                <a:gd name="T10" fmla="*/ 13 w 146"/>
                <a:gd name="T11" fmla="*/ 62 h 103"/>
                <a:gd name="T12" fmla="*/ 9 w 146"/>
                <a:gd name="T13" fmla="*/ 53 h 103"/>
                <a:gd name="T14" fmla="*/ 23 w 146"/>
                <a:gd name="T15" fmla="*/ 50 h 103"/>
                <a:gd name="T16" fmla="*/ 32 w 146"/>
                <a:gd name="T17" fmla="*/ 44 h 103"/>
                <a:gd name="T18" fmla="*/ 25 w 146"/>
                <a:gd name="T19" fmla="*/ 38 h 103"/>
                <a:gd name="T20" fmla="*/ 2 w 146"/>
                <a:gd name="T21" fmla="*/ 34 h 103"/>
                <a:gd name="T22" fmla="*/ 9 w 146"/>
                <a:gd name="T23" fmla="*/ 27 h 103"/>
                <a:gd name="T24" fmla="*/ 15 w 146"/>
                <a:gd name="T25" fmla="*/ 15 h 103"/>
                <a:gd name="T26" fmla="*/ 35 w 146"/>
                <a:gd name="T27" fmla="*/ 5 h 103"/>
                <a:gd name="T28" fmla="*/ 40 w 146"/>
                <a:gd name="T29" fmla="*/ 10 h 103"/>
                <a:gd name="T30" fmla="*/ 46 w 146"/>
                <a:gd name="T31" fmla="*/ 29 h 103"/>
                <a:gd name="T32" fmla="*/ 59 w 146"/>
                <a:gd name="T33" fmla="*/ 29 h 103"/>
                <a:gd name="T34" fmla="*/ 67 w 146"/>
                <a:gd name="T35" fmla="*/ 18 h 103"/>
                <a:gd name="T36" fmla="*/ 95 w 146"/>
                <a:gd name="T37" fmla="*/ 20 h 103"/>
                <a:gd name="T38" fmla="*/ 104 w 146"/>
                <a:gd name="T39" fmla="*/ 13 h 103"/>
                <a:gd name="T40" fmla="*/ 103 w 146"/>
                <a:gd name="T41" fmla="*/ 7 h 103"/>
                <a:gd name="T42" fmla="*/ 123 w 146"/>
                <a:gd name="T43" fmla="*/ 5 h 103"/>
                <a:gd name="T44" fmla="*/ 127 w 146"/>
                <a:gd name="T45" fmla="*/ 6 h 103"/>
                <a:gd name="T46" fmla="*/ 136 w 146"/>
                <a:gd name="T47" fmla="*/ 20 h 103"/>
                <a:gd name="T48" fmla="*/ 131 w 146"/>
                <a:gd name="T49" fmla="*/ 29 h 103"/>
                <a:gd name="T50" fmla="*/ 143 w 146"/>
                <a:gd name="T51" fmla="*/ 36 h 103"/>
                <a:gd name="T52" fmla="*/ 142 w 146"/>
                <a:gd name="T53" fmla="*/ 54 h 103"/>
                <a:gd name="T54" fmla="*/ 130 w 146"/>
                <a:gd name="T55" fmla="*/ 65 h 103"/>
                <a:gd name="T56" fmla="*/ 116 w 146"/>
                <a:gd name="T57" fmla="*/ 77 h 103"/>
                <a:gd name="T58" fmla="*/ 109 w 146"/>
                <a:gd name="T59" fmla="*/ 85 h 103"/>
                <a:gd name="T60" fmla="*/ 92 w 146"/>
                <a:gd name="T61" fmla="*/ 92 h 103"/>
                <a:gd name="T62" fmla="*/ 86 w 146"/>
                <a:gd name="T63" fmla="*/ 95 h 103"/>
                <a:gd name="T64" fmla="*/ 69 w 146"/>
                <a:gd name="T65" fmla="*/ 97 h 103"/>
                <a:gd name="T66" fmla="*/ 43 w 146"/>
                <a:gd name="T67" fmla="*/ 92 h 103"/>
                <a:gd name="T68" fmla="*/ 39 w 146"/>
                <a:gd name="T69" fmla="*/ 8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6" h="103">
                  <a:moveTo>
                    <a:pt x="39" y="87"/>
                  </a:moveTo>
                  <a:cubicBezTo>
                    <a:pt x="24" y="89"/>
                    <a:pt x="23" y="86"/>
                    <a:pt x="21" y="84"/>
                  </a:cubicBezTo>
                  <a:cubicBezTo>
                    <a:pt x="19" y="82"/>
                    <a:pt x="31" y="76"/>
                    <a:pt x="31" y="76"/>
                  </a:cubicBezTo>
                  <a:cubicBezTo>
                    <a:pt x="31" y="76"/>
                    <a:pt x="36" y="79"/>
                    <a:pt x="29" y="71"/>
                  </a:cubicBezTo>
                  <a:cubicBezTo>
                    <a:pt x="22" y="62"/>
                    <a:pt x="26" y="63"/>
                    <a:pt x="22" y="62"/>
                  </a:cubicBezTo>
                  <a:cubicBezTo>
                    <a:pt x="18" y="62"/>
                    <a:pt x="18" y="63"/>
                    <a:pt x="13" y="62"/>
                  </a:cubicBezTo>
                  <a:cubicBezTo>
                    <a:pt x="7" y="60"/>
                    <a:pt x="6" y="54"/>
                    <a:pt x="9" y="53"/>
                  </a:cubicBezTo>
                  <a:cubicBezTo>
                    <a:pt x="11" y="52"/>
                    <a:pt x="23" y="50"/>
                    <a:pt x="23" y="50"/>
                  </a:cubicBezTo>
                  <a:cubicBezTo>
                    <a:pt x="23" y="50"/>
                    <a:pt x="34" y="47"/>
                    <a:pt x="32" y="44"/>
                  </a:cubicBezTo>
                  <a:cubicBezTo>
                    <a:pt x="29" y="40"/>
                    <a:pt x="29" y="38"/>
                    <a:pt x="25" y="38"/>
                  </a:cubicBezTo>
                  <a:cubicBezTo>
                    <a:pt x="21" y="38"/>
                    <a:pt x="0" y="36"/>
                    <a:pt x="2" y="34"/>
                  </a:cubicBezTo>
                  <a:cubicBezTo>
                    <a:pt x="3" y="32"/>
                    <a:pt x="8" y="30"/>
                    <a:pt x="9" y="27"/>
                  </a:cubicBezTo>
                  <a:cubicBezTo>
                    <a:pt x="10" y="24"/>
                    <a:pt x="15" y="18"/>
                    <a:pt x="15" y="15"/>
                  </a:cubicBezTo>
                  <a:cubicBezTo>
                    <a:pt x="16" y="11"/>
                    <a:pt x="35" y="5"/>
                    <a:pt x="35" y="5"/>
                  </a:cubicBezTo>
                  <a:cubicBezTo>
                    <a:pt x="35" y="5"/>
                    <a:pt x="31" y="5"/>
                    <a:pt x="40" y="10"/>
                  </a:cubicBezTo>
                  <a:cubicBezTo>
                    <a:pt x="49" y="15"/>
                    <a:pt x="39" y="27"/>
                    <a:pt x="46" y="29"/>
                  </a:cubicBezTo>
                  <a:cubicBezTo>
                    <a:pt x="54" y="32"/>
                    <a:pt x="61" y="31"/>
                    <a:pt x="59" y="29"/>
                  </a:cubicBezTo>
                  <a:cubicBezTo>
                    <a:pt x="58" y="27"/>
                    <a:pt x="51" y="15"/>
                    <a:pt x="67" y="18"/>
                  </a:cubicBezTo>
                  <a:cubicBezTo>
                    <a:pt x="84" y="20"/>
                    <a:pt x="93" y="19"/>
                    <a:pt x="95" y="20"/>
                  </a:cubicBezTo>
                  <a:cubicBezTo>
                    <a:pt x="97" y="20"/>
                    <a:pt x="104" y="13"/>
                    <a:pt x="104" y="13"/>
                  </a:cubicBezTo>
                  <a:cubicBezTo>
                    <a:pt x="104" y="13"/>
                    <a:pt x="98" y="12"/>
                    <a:pt x="103" y="7"/>
                  </a:cubicBezTo>
                  <a:cubicBezTo>
                    <a:pt x="109" y="3"/>
                    <a:pt x="123" y="5"/>
                    <a:pt x="123" y="5"/>
                  </a:cubicBezTo>
                  <a:cubicBezTo>
                    <a:pt x="123" y="5"/>
                    <a:pt x="125" y="0"/>
                    <a:pt x="127" y="6"/>
                  </a:cubicBezTo>
                  <a:cubicBezTo>
                    <a:pt x="129" y="12"/>
                    <a:pt x="140" y="18"/>
                    <a:pt x="136" y="20"/>
                  </a:cubicBezTo>
                  <a:cubicBezTo>
                    <a:pt x="132" y="23"/>
                    <a:pt x="124" y="23"/>
                    <a:pt x="131" y="29"/>
                  </a:cubicBezTo>
                  <a:cubicBezTo>
                    <a:pt x="139" y="34"/>
                    <a:pt x="146" y="33"/>
                    <a:pt x="143" y="36"/>
                  </a:cubicBezTo>
                  <a:cubicBezTo>
                    <a:pt x="140" y="40"/>
                    <a:pt x="145" y="51"/>
                    <a:pt x="142" y="54"/>
                  </a:cubicBezTo>
                  <a:cubicBezTo>
                    <a:pt x="138" y="58"/>
                    <a:pt x="143" y="62"/>
                    <a:pt x="130" y="65"/>
                  </a:cubicBezTo>
                  <a:cubicBezTo>
                    <a:pt x="118" y="68"/>
                    <a:pt x="120" y="75"/>
                    <a:pt x="116" y="77"/>
                  </a:cubicBezTo>
                  <a:cubicBezTo>
                    <a:pt x="112" y="80"/>
                    <a:pt x="113" y="84"/>
                    <a:pt x="109" y="85"/>
                  </a:cubicBezTo>
                  <a:cubicBezTo>
                    <a:pt x="104" y="86"/>
                    <a:pt x="92" y="92"/>
                    <a:pt x="92" y="92"/>
                  </a:cubicBezTo>
                  <a:cubicBezTo>
                    <a:pt x="92" y="92"/>
                    <a:pt x="96" y="94"/>
                    <a:pt x="86" y="95"/>
                  </a:cubicBezTo>
                  <a:cubicBezTo>
                    <a:pt x="76" y="97"/>
                    <a:pt x="88" y="103"/>
                    <a:pt x="69" y="97"/>
                  </a:cubicBezTo>
                  <a:cubicBezTo>
                    <a:pt x="50" y="92"/>
                    <a:pt x="43" y="92"/>
                    <a:pt x="43" y="92"/>
                  </a:cubicBezTo>
                  <a:lnTo>
                    <a:pt x="39" y="87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2" name="Freeform 139"/>
            <p:cNvSpPr>
              <a:spLocks/>
            </p:cNvSpPr>
            <p:nvPr/>
          </p:nvSpPr>
          <p:spPr bwMode="auto">
            <a:xfrm>
              <a:off x="4608383" y="3723993"/>
              <a:ext cx="1256394" cy="1238334"/>
            </a:xfrm>
            <a:custGeom>
              <a:avLst/>
              <a:gdLst>
                <a:gd name="T0" fmla="*/ 384 w 718"/>
                <a:gd name="T1" fmla="*/ 710 h 724"/>
                <a:gd name="T2" fmla="*/ 364 w 718"/>
                <a:gd name="T3" fmla="*/ 658 h 724"/>
                <a:gd name="T4" fmla="*/ 318 w 718"/>
                <a:gd name="T5" fmla="*/ 562 h 724"/>
                <a:gd name="T6" fmla="*/ 331 w 718"/>
                <a:gd name="T7" fmla="*/ 480 h 724"/>
                <a:gd name="T8" fmla="*/ 288 w 718"/>
                <a:gd name="T9" fmla="*/ 389 h 724"/>
                <a:gd name="T10" fmla="*/ 267 w 718"/>
                <a:gd name="T11" fmla="*/ 334 h 724"/>
                <a:gd name="T12" fmla="*/ 233 w 718"/>
                <a:gd name="T13" fmla="*/ 318 h 724"/>
                <a:gd name="T14" fmla="*/ 167 w 718"/>
                <a:gd name="T15" fmla="*/ 328 h 724"/>
                <a:gd name="T16" fmla="*/ 93 w 718"/>
                <a:gd name="T17" fmla="*/ 333 h 724"/>
                <a:gd name="T18" fmla="*/ 43 w 718"/>
                <a:gd name="T19" fmla="*/ 291 h 724"/>
                <a:gd name="T20" fmla="*/ 10 w 718"/>
                <a:gd name="T21" fmla="*/ 241 h 724"/>
                <a:gd name="T22" fmla="*/ 21 w 718"/>
                <a:gd name="T23" fmla="*/ 199 h 724"/>
                <a:gd name="T24" fmla="*/ 19 w 718"/>
                <a:gd name="T25" fmla="*/ 172 h 724"/>
                <a:gd name="T26" fmla="*/ 52 w 718"/>
                <a:gd name="T27" fmla="*/ 114 h 724"/>
                <a:gd name="T28" fmla="*/ 95 w 718"/>
                <a:gd name="T29" fmla="*/ 71 h 724"/>
                <a:gd name="T30" fmla="*/ 132 w 718"/>
                <a:gd name="T31" fmla="*/ 22 h 724"/>
                <a:gd name="T32" fmla="*/ 207 w 718"/>
                <a:gd name="T33" fmla="*/ 10 h 724"/>
                <a:gd name="T34" fmla="*/ 302 w 718"/>
                <a:gd name="T35" fmla="*/ 3 h 724"/>
                <a:gd name="T36" fmla="*/ 304 w 718"/>
                <a:gd name="T37" fmla="*/ 46 h 724"/>
                <a:gd name="T38" fmla="*/ 347 w 718"/>
                <a:gd name="T39" fmla="*/ 57 h 724"/>
                <a:gd name="T40" fmla="*/ 396 w 718"/>
                <a:gd name="T41" fmla="*/ 68 h 724"/>
                <a:gd name="T42" fmla="*/ 443 w 718"/>
                <a:gd name="T43" fmla="*/ 57 h 724"/>
                <a:gd name="T44" fmla="*/ 509 w 718"/>
                <a:gd name="T45" fmla="*/ 63 h 724"/>
                <a:gd name="T46" fmla="*/ 540 w 718"/>
                <a:gd name="T47" fmla="*/ 120 h 724"/>
                <a:gd name="T48" fmla="*/ 577 w 718"/>
                <a:gd name="T49" fmla="*/ 199 h 724"/>
                <a:gd name="T50" fmla="*/ 646 w 718"/>
                <a:gd name="T51" fmla="*/ 260 h 724"/>
                <a:gd name="T52" fmla="*/ 716 w 718"/>
                <a:gd name="T53" fmla="*/ 292 h 724"/>
                <a:gd name="T54" fmla="*/ 659 w 718"/>
                <a:gd name="T55" fmla="*/ 351 h 724"/>
                <a:gd name="T56" fmla="*/ 606 w 718"/>
                <a:gd name="T57" fmla="*/ 413 h 724"/>
                <a:gd name="T58" fmla="*/ 605 w 718"/>
                <a:gd name="T59" fmla="*/ 454 h 724"/>
                <a:gd name="T60" fmla="*/ 625 w 718"/>
                <a:gd name="T61" fmla="*/ 501 h 724"/>
                <a:gd name="T62" fmla="*/ 596 w 718"/>
                <a:gd name="T63" fmla="*/ 539 h 724"/>
                <a:gd name="T64" fmla="*/ 566 w 718"/>
                <a:gd name="T65" fmla="*/ 583 h 724"/>
                <a:gd name="T66" fmla="*/ 568 w 718"/>
                <a:gd name="T67" fmla="*/ 608 h 724"/>
                <a:gd name="T68" fmla="*/ 530 w 718"/>
                <a:gd name="T69" fmla="*/ 639 h 724"/>
                <a:gd name="T70" fmla="*/ 519 w 718"/>
                <a:gd name="T71" fmla="*/ 680 h 724"/>
                <a:gd name="T72" fmla="*/ 470 w 718"/>
                <a:gd name="T73" fmla="*/ 713 h 724"/>
                <a:gd name="T74" fmla="*/ 401 w 718"/>
                <a:gd name="T75" fmla="*/ 724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18" h="724">
                  <a:moveTo>
                    <a:pt x="401" y="724"/>
                  </a:moveTo>
                  <a:cubicBezTo>
                    <a:pt x="396" y="721"/>
                    <a:pt x="388" y="712"/>
                    <a:pt x="384" y="710"/>
                  </a:cubicBezTo>
                  <a:cubicBezTo>
                    <a:pt x="380" y="708"/>
                    <a:pt x="378" y="689"/>
                    <a:pt x="378" y="683"/>
                  </a:cubicBezTo>
                  <a:cubicBezTo>
                    <a:pt x="378" y="677"/>
                    <a:pt x="371" y="664"/>
                    <a:pt x="364" y="658"/>
                  </a:cubicBezTo>
                  <a:cubicBezTo>
                    <a:pt x="358" y="651"/>
                    <a:pt x="351" y="635"/>
                    <a:pt x="346" y="618"/>
                  </a:cubicBezTo>
                  <a:cubicBezTo>
                    <a:pt x="340" y="602"/>
                    <a:pt x="329" y="571"/>
                    <a:pt x="318" y="562"/>
                  </a:cubicBezTo>
                  <a:cubicBezTo>
                    <a:pt x="307" y="554"/>
                    <a:pt x="312" y="536"/>
                    <a:pt x="312" y="520"/>
                  </a:cubicBezTo>
                  <a:cubicBezTo>
                    <a:pt x="312" y="503"/>
                    <a:pt x="339" y="494"/>
                    <a:pt x="331" y="480"/>
                  </a:cubicBezTo>
                  <a:cubicBezTo>
                    <a:pt x="323" y="467"/>
                    <a:pt x="330" y="444"/>
                    <a:pt x="321" y="435"/>
                  </a:cubicBezTo>
                  <a:cubicBezTo>
                    <a:pt x="312" y="426"/>
                    <a:pt x="289" y="399"/>
                    <a:pt x="288" y="389"/>
                  </a:cubicBezTo>
                  <a:cubicBezTo>
                    <a:pt x="286" y="380"/>
                    <a:pt x="274" y="357"/>
                    <a:pt x="280" y="348"/>
                  </a:cubicBezTo>
                  <a:cubicBezTo>
                    <a:pt x="286" y="339"/>
                    <a:pt x="270" y="334"/>
                    <a:pt x="267" y="334"/>
                  </a:cubicBezTo>
                  <a:cubicBezTo>
                    <a:pt x="265" y="334"/>
                    <a:pt x="251" y="332"/>
                    <a:pt x="248" y="332"/>
                  </a:cubicBezTo>
                  <a:cubicBezTo>
                    <a:pt x="246" y="332"/>
                    <a:pt x="245" y="321"/>
                    <a:pt x="233" y="318"/>
                  </a:cubicBezTo>
                  <a:cubicBezTo>
                    <a:pt x="221" y="316"/>
                    <a:pt x="205" y="313"/>
                    <a:pt x="194" y="318"/>
                  </a:cubicBezTo>
                  <a:cubicBezTo>
                    <a:pt x="182" y="322"/>
                    <a:pt x="189" y="328"/>
                    <a:pt x="167" y="328"/>
                  </a:cubicBezTo>
                  <a:cubicBezTo>
                    <a:pt x="146" y="328"/>
                    <a:pt x="126" y="322"/>
                    <a:pt x="115" y="330"/>
                  </a:cubicBezTo>
                  <a:cubicBezTo>
                    <a:pt x="105" y="337"/>
                    <a:pt x="103" y="342"/>
                    <a:pt x="93" y="333"/>
                  </a:cubicBezTo>
                  <a:cubicBezTo>
                    <a:pt x="84" y="324"/>
                    <a:pt x="72" y="319"/>
                    <a:pt x="57" y="309"/>
                  </a:cubicBezTo>
                  <a:cubicBezTo>
                    <a:pt x="43" y="299"/>
                    <a:pt x="46" y="301"/>
                    <a:pt x="43" y="291"/>
                  </a:cubicBezTo>
                  <a:cubicBezTo>
                    <a:pt x="41" y="282"/>
                    <a:pt x="57" y="288"/>
                    <a:pt x="28" y="269"/>
                  </a:cubicBezTo>
                  <a:cubicBezTo>
                    <a:pt x="0" y="250"/>
                    <a:pt x="6" y="248"/>
                    <a:pt x="10" y="241"/>
                  </a:cubicBezTo>
                  <a:cubicBezTo>
                    <a:pt x="14" y="233"/>
                    <a:pt x="11" y="221"/>
                    <a:pt x="19" y="214"/>
                  </a:cubicBezTo>
                  <a:cubicBezTo>
                    <a:pt x="27" y="208"/>
                    <a:pt x="29" y="200"/>
                    <a:pt x="21" y="199"/>
                  </a:cubicBezTo>
                  <a:cubicBezTo>
                    <a:pt x="14" y="197"/>
                    <a:pt x="17" y="183"/>
                    <a:pt x="20" y="181"/>
                  </a:cubicBezTo>
                  <a:cubicBezTo>
                    <a:pt x="22" y="180"/>
                    <a:pt x="27" y="179"/>
                    <a:pt x="19" y="172"/>
                  </a:cubicBezTo>
                  <a:cubicBezTo>
                    <a:pt x="12" y="166"/>
                    <a:pt x="13" y="158"/>
                    <a:pt x="21" y="152"/>
                  </a:cubicBezTo>
                  <a:cubicBezTo>
                    <a:pt x="29" y="146"/>
                    <a:pt x="48" y="121"/>
                    <a:pt x="52" y="114"/>
                  </a:cubicBezTo>
                  <a:cubicBezTo>
                    <a:pt x="55" y="108"/>
                    <a:pt x="68" y="102"/>
                    <a:pt x="75" y="97"/>
                  </a:cubicBezTo>
                  <a:cubicBezTo>
                    <a:pt x="82" y="92"/>
                    <a:pt x="94" y="87"/>
                    <a:pt x="95" y="71"/>
                  </a:cubicBezTo>
                  <a:cubicBezTo>
                    <a:pt x="95" y="56"/>
                    <a:pt x="100" y="51"/>
                    <a:pt x="107" y="44"/>
                  </a:cubicBezTo>
                  <a:cubicBezTo>
                    <a:pt x="115" y="38"/>
                    <a:pt x="133" y="34"/>
                    <a:pt x="132" y="22"/>
                  </a:cubicBezTo>
                  <a:cubicBezTo>
                    <a:pt x="131" y="10"/>
                    <a:pt x="144" y="20"/>
                    <a:pt x="161" y="20"/>
                  </a:cubicBezTo>
                  <a:cubicBezTo>
                    <a:pt x="178" y="20"/>
                    <a:pt x="197" y="17"/>
                    <a:pt x="207" y="10"/>
                  </a:cubicBezTo>
                  <a:cubicBezTo>
                    <a:pt x="217" y="4"/>
                    <a:pt x="256" y="5"/>
                    <a:pt x="265" y="3"/>
                  </a:cubicBezTo>
                  <a:cubicBezTo>
                    <a:pt x="273" y="1"/>
                    <a:pt x="304" y="0"/>
                    <a:pt x="302" y="3"/>
                  </a:cubicBezTo>
                  <a:cubicBezTo>
                    <a:pt x="301" y="6"/>
                    <a:pt x="302" y="6"/>
                    <a:pt x="302" y="18"/>
                  </a:cubicBezTo>
                  <a:cubicBezTo>
                    <a:pt x="302" y="30"/>
                    <a:pt x="297" y="45"/>
                    <a:pt x="304" y="46"/>
                  </a:cubicBezTo>
                  <a:cubicBezTo>
                    <a:pt x="310" y="47"/>
                    <a:pt x="311" y="42"/>
                    <a:pt x="328" y="47"/>
                  </a:cubicBezTo>
                  <a:cubicBezTo>
                    <a:pt x="346" y="52"/>
                    <a:pt x="338" y="52"/>
                    <a:pt x="347" y="57"/>
                  </a:cubicBezTo>
                  <a:cubicBezTo>
                    <a:pt x="355" y="62"/>
                    <a:pt x="368" y="72"/>
                    <a:pt x="374" y="71"/>
                  </a:cubicBezTo>
                  <a:cubicBezTo>
                    <a:pt x="380" y="70"/>
                    <a:pt x="397" y="76"/>
                    <a:pt x="396" y="68"/>
                  </a:cubicBezTo>
                  <a:cubicBezTo>
                    <a:pt x="396" y="60"/>
                    <a:pt x="395" y="51"/>
                    <a:pt x="405" y="50"/>
                  </a:cubicBezTo>
                  <a:cubicBezTo>
                    <a:pt x="415" y="49"/>
                    <a:pt x="425" y="47"/>
                    <a:pt x="443" y="57"/>
                  </a:cubicBezTo>
                  <a:cubicBezTo>
                    <a:pt x="462" y="67"/>
                    <a:pt x="478" y="71"/>
                    <a:pt x="487" y="70"/>
                  </a:cubicBezTo>
                  <a:cubicBezTo>
                    <a:pt x="496" y="69"/>
                    <a:pt x="502" y="65"/>
                    <a:pt x="509" y="63"/>
                  </a:cubicBezTo>
                  <a:cubicBezTo>
                    <a:pt x="517" y="61"/>
                    <a:pt x="507" y="65"/>
                    <a:pt x="524" y="87"/>
                  </a:cubicBezTo>
                  <a:cubicBezTo>
                    <a:pt x="541" y="108"/>
                    <a:pt x="528" y="100"/>
                    <a:pt x="540" y="120"/>
                  </a:cubicBezTo>
                  <a:cubicBezTo>
                    <a:pt x="552" y="140"/>
                    <a:pt x="560" y="150"/>
                    <a:pt x="563" y="163"/>
                  </a:cubicBezTo>
                  <a:cubicBezTo>
                    <a:pt x="566" y="175"/>
                    <a:pt x="563" y="188"/>
                    <a:pt x="577" y="199"/>
                  </a:cubicBezTo>
                  <a:cubicBezTo>
                    <a:pt x="592" y="210"/>
                    <a:pt x="597" y="226"/>
                    <a:pt x="615" y="235"/>
                  </a:cubicBezTo>
                  <a:cubicBezTo>
                    <a:pt x="633" y="244"/>
                    <a:pt x="603" y="255"/>
                    <a:pt x="646" y="260"/>
                  </a:cubicBezTo>
                  <a:cubicBezTo>
                    <a:pt x="689" y="266"/>
                    <a:pt x="718" y="259"/>
                    <a:pt x="718" y="259"/>
                  </a:cubicBezTo>
                  <a:cubicBezTo>
                    <a:pt x="716" y="292"/>
                    <a:pt x="716" y="292"/>
                    <a:pt x="716" y="292"/>
                  </a:cubicBezTo>
                  <a:cubicBezTo>
                    <a:pt x="716" y="292"/>
                    <a:pt x="704" y="312"/>
                    <a:pt x="694" y="322"/>
                  </a:cubicBezTo>
                  <a:cubicBezTo>
                    <a:pt x="684" y="332"/>
                    <a:pt x="673" y="341"/>
                    <a:pt x="659" y="351"/>
                  </a:cubicBezTo>
                  <a:cubicBezTo>
                    <a:pt x="645" y="361"/>
                    <a:pt x="634" y="372"/>
                    <a:pt x="628" y="385"/>
                  </a:cubicBezTo>
                  <a:cubicBezTo>
                    <a:pt x="622" y="398"/>
                    <a:pt x="608" y="406"/>
                    <a:pt x="606" y="413"/>
                  </a:cubicBezTo>
                  <a:cubicBezTo>
                    <a:pt x="604" y="420"/>
                    <a:pt x="596" y="422"/>
                    <a:pt x="596" y="430"/>
                  </a:cubicBezTo>
                  <a:cubicBezTo>
                    <a:pt x="597" y="438"/>
                    <a:pt x="601" y="451"/>
                    <a:pt x="605" y="454"/>
                  </a:cubicBezTo>
                  <a:cubicBezTo>
                    <a:pt x="610" y="457"/>
                    <a:pt x="628" y="474"/>
                    <a:pt x="622" y="474"/>
                  </a:cubicBezTo>
                  <a:cubicBezTo>
                    <a:pt x="617" y="474"/>
                    <a:pt x="625" y="501"/>
                    <a:pt x="625" y="501"/>
                  </a:cubicBezTo>
                  <a:cubicBezTo>
                    <a:pt x="625" y="501"/>
                    <a:pt x="633" y="525"/>
                    <a:pt x="625" y="527"/>
                  </a:cubicBezTo>
                  <a:cubicBezTo>
                    <a:pt x="617" y="529"/>
                    <a:pt x="607" y="537"/>
                    <a:pt x="596" y="539"/>
                  </a:cubicBezTo>
                  <a:cubicBezTo>
                    <a:pt x="585" y="541"/>
                    <a:pt x="565" y="555"/>
                    <a:pt x="565" y="561"/>
                  </a:cubicBezTo>
                  <a:cubicBezTo>
                    <a:pt x="565" y="568"/>
                    <a:pt x="566" y="583"/>
                    <a:pt x="566" y="583"/>
                  </a:cubicBezTo>
                  <a:cubicBezTo>
                    <a:pt x="566" y="583"/>
                    <a:pt x="569" y="580"/>
                    <a:pt x="569" y="587"/>
                  </a:cubicBezTo>
                  <a:cubicBezTo>
                    <a:pt x="569" y="593"/>
                    <a:pt x="571" y="602"/>
                    <a:pt x="568" y="608"/>
                  </a:cubicBezTo>
                  <a:cubicBezTo>
                    <a:pt x="565" y="614"/>
                    <a:pt x="558" y="621"/>
                    <a:pt x="550" y="623"/>
                  </a:cubicBezTo>
                  <a:cubicBezTo>
                    <a:pt x="543" y="625"/>
                    <a:pt x="528" y="635"/>
                    <a:pt x="530" y="639"/>
                  </a:cubicBezTo>
                  <a:cubicBezTo>
                    <a:pt x="533" y="643"/>
                    <a:pt x="551" y="644"/>
                    <a:pt x="541" y="650"/>
                  </a:cubicBezTo>
                  <a:cubicBezTo>
                    <a:pt x="531" y="656"/>
                    <a:pt x="523" y="671"/>
                    <a:pt x="519" y="680"/>
                  </a:cubicBezTo>
                  <a:cubicBezTo>
                    <a:pt x="514" y="689"/>
                    <a:pt x="517" y="686"/>
                    <a:pt x="500" y="698"/>
                  </a:cubicBezTo>
                  <a:cubicBezTo>
                    <a:pt x="483" y="710"/>
                    <a:pt x="497" y="711"/>
                    <a:pt x="470" y="713"/>
                  </a:cubicBezTo>
                  <a:cubicBezTo>
                    <a:pt x="442" y="716"/>
                    <a:pt x="423" y="720"/>
                    <a:pt x="419" y="721"/>
                  </a:cubicBezTo>
                  <a:cubicBezTo>
                    <a:pt x="415" y="723"/>
                    <a:pt x="401" y="724"/>
                    <a:pt x="401" y="724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3" name="Freeform 140"/>
            <p:cNvSpPr>
              <a:spLocks/>
            </p:cNvSpPr>
            <p:nvPr/>
          </p:nvSpPr>
          <p:spPr bwMode="auto">
            <a:xfrm>
              <a:off x="5749331" y="4550566"/>
              <a:ext cx="139368" cy="245024"/>
            </a:xfrm>
            <a:custGeom>
              <a:avLst/>
              <a:gdLst>
                <a:gd name="T0" fmla="*/ 63 w 80"/>
                <a:gd name="T1" fmla="*/ 2 h 143"/>
                <a:gd name="T2" fmla="*/ 62 w 80"/>
                <a:gd name="T3" fmla="*/ 13 h 143"/>
                <a:gd name="T4" fmla="*/ 52 w 80"/>
                <a:gd name="T5" fmla="*/ 22 h 143"/>
                <a:gd name="T6" fmla="*/ 35 w 80"/>
                <a:gd name="T7" fmla="*/ 38 h 143"/>
                <a:gd name="T8" fmla="*/ 13 w 80"/>
                <a:gd name="T9" fmla="*/ 55 h 143"/>
                <a:gd name="T10" fmla="*/ 9 w 80"/>
                <a:gd name="T11" fmla="*/ 75 h 143"/>
                <a:gd name="T12" fmla="*/ 9 w 80"/>
                <a:gd name="T13" fmla="*/ 97 h 143"/>
                <a:gd name="T14" fmla="*/ 12 w 80"/>
                <a:gd name="T15" fmla="*/ 119 h 143"/>
                <a:gd name="T16" fmla="*/ 25 w 80"/>
                <a:gd name="T17" fmla="*/ 143 h 143"/>
                <a:gd name="T18" fmla="*/ 56 w 80"/>
                <a:gd name="T19" fmla="*/ 118 h 143"/>
                <a:gd name="T20" fmla="*/ 64 w 80"/>
                <a:gd name="T21" fmla="*/ 63 h 143"/>
                <a:gd name="T22" fmla="*/ 78 w 80"/>
                <a:gd name="T23" fmla="*/ 35 h 143"/>
                <a:gd name="T24" fmla="*/ 63 w 80"/>
                <a:gd name="T25" fmla="*/ 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143">
                  <a:moveTo>
                    <a:pt x="63" y="2"/>
                  </a:moveTo>
                  <a:cubicBezTo>
                    <a:pt x="64" y="0"/>
                    <a:pt x="64" y="11"/>
                    <a:pt x="62" y="13"/>
                  </a:cubicBezTo>
                  <a:cubicBezTo>
                    <a:pt x="59" y="16"/>
                    <a:pt x="58" y="17"/>
                    <a:pt x="52" y="22"/>
                  </a:cubicBezTo>
                  <a:cubicBezTo>
                    <a:pt x="46" y="27"/>
                    <a:pt x="49" y="34"/>
                    <a:pt x="35" y="38"/>
                  </a:cubicBezTo>
                  <a:cubicBezTo>
                    <a:pt x="21" y="42"/>
                    <a:pt x="17" y="47"/>
                    <a:pt x="13" y="55"/>
                  </a:cubicBezTo>
                  <a:cubicBezTo>
                    <a:pt x="10" y="63"/>
                    <a:pt x="9" y="65"/>
                    <a:pt x="9" y="75"/>
                  </a:cubicBezTo>
                  <a:cubicBezTo>
                    <a:pt x="10" y="84"/>
                    <a:pt x="18" y="85"/>
                    <a:pt x="9" y="97"/>
                  </a:cubicBezTo>
                  <a:cubicBezTo>
                    <a:pt x="0" y="109"/>
                    <a:pt x="11" y="114"/>
                    <a:pt x="12" y="119"/>
                  </a:cubicBezTo>
                  <a:cubicBezTo>
                    <a:pt x="13" y="125"/>
                    <a:pt x="13" y="142"/>
                    <a:pt x="25" y="143"/>
                  </a:cubicBezTo>
                  <a:cubicBezTo>
                    <a:pt x="37" y="143"/>
                    <a:pt x="56" y="131"/>
                    <a:pt x="56" y="118"/>
                  </a:cubicBezTo>
                  <a:cubicBezTo>
                    <a:pt x="56" y="105"/>
                    <a:pt x="60" y="74"/>
                    <a:pt x="64" y="63"/>
                  </a:cubicBezTo>
                  <a:cubicBezTo>
                    <a:pt x="69" y="52"/>
                    <a:pt x="80" y="49"/>
                    <a:pt x="78" y="35"/>
                  </a:cubicBezTo>
                  <a:cubicBezTo>
                    <a:pt x="76" y="21"/>
                    <a:pt x="63" y="4"/>
                    <a:pt x="63" y="2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4" name="Freeform 141"/>
            <p:cNvSpPr>
              <a:spLocks/>
            </p:cNvSpPr>
            <p:nvPr/>
          </p:nvSpPr>
          <p:spPr bwMode="auto">
            <a:xfrm>
              <a:off x="4788314" y="2573096"/>
              <a:ext cx="3199228" cy="1775148"/>
            </a:xfrm>
            <a:custGeom>
              <a:avLst/>
              <a:gdLst>
                <a:gd name="T0" fmla="*/ 430 w 1828"/>
                <a:gd name="T1" fmla="*/ 679 h 1038"/>
                <a:gd name="T2" fmla="*/ 320 w 1828"/>
                <a:gd name="T3" fmla="*/ 638 h 1038"/>
                <a:gd name="T4" fmla="*/ 221 w 1828"/>
                <a:gd name="T5" fmla="*/ 574 h 1038"/>
                <a:gd name="T6" fmla="*/ 240 w 1828"/>
                <a:gd name="T7" fmla="*/ 677 h 1038"/>
                <a:gd name="T8" fmla="*/ 169 w 1828"/>
                <a:gd name="T9" fmla="*/ 589 h 1038"/>
                <a:gd name="T10" fmla="*/ 44 w 1828"/>
                <a:gd name="T11" fmla="*/ 683 h 1038"/>
                <a:gd name="T12" fmla="*/ 74 w 1828"/>
                <a:gd name="T13" fmla="*/ 548 h 1038"/>
                <a:gd name="T14" fmla="*/ 108 w 1828"/>
                <a:gd name="T15" fmla="*/ 497 h 1038"/>
                <a:gd name="T16" fmla="*/ 181 w 1828"/>
                <a:gd name="T17" fmla="*/ 386 h 1038"/>
                <a:gd name="T18" fmla="*/ 197 w 1828"/>
                <a:gd name="T19" fmla="*/ 437 h 1038"/>
                <a:gd name="T20" fmla="*/ 319 w 1828"/>
                <a:gd name="T21" fmla="*/ 385 h 1038"/>
                <a:gd name="T22" fmla="*/ 365 w 1828"/>
                <a:gd name="T23" fmla="*/ 342 h 1038"/>
                <a:gd name="T24" fmla="*/ 298 w 1828"/>
                <a:gd name="T25" fmla="*/ 288 h 1038"/>
                <a:gd name="T26" fmla="*/ 269 w 1828"/>
                <a:gd name="T27" fmla="*/ 321 h 1038"/>
                <a:gd name="T28" fmla="*/ 191 w 1828"/>
                <a:gd name="T29" fmla="*/ 357 h 1038"/>
                <a:gd name="T30" fmla="*/ 147 w 1828"/>
                <a:gd name="T31" fmla="*/ 330 h 1038"/>
                <a:gd name="T32" fmla="*/ 240 w 1828"/>
                <a:gd name="T33" fmla="*/ 182 h 1038"/>
                <a:gd name="T34" fmla="*/ 300 w 1828"/>
                <a:gd name="T35" fmla="*/ 137 h 1038"/>
                <a:gd name="T36" fmla="*/ 466 w 1828"/>
                <a:gd name="T37" fmla="*/ 199 h 1038"/>
                <a:gd name="T38" fmla="*/ 414 w 1828"/>
                <a:gd name="T39" fmla="*/ 229 h 1038"/>
                <a:gd name="T40" fmla="*/ 462 w 1828"/>
                <a:gd name="T41" fmla="*/ 229 h 1038"/>
                <a:gd name="T42" fmla="*/ 517 w 1828"/>
                <a:gd name="T43" fmla="*/ 193 h 1038"/>
                <a:gd name="T44" fmla="*/ 622 w 1828"/>
                <a:gd name="T45" fmla="*/ 165 h 1038"/>
                <a:gd name="T46" fmla="*/ 714 w 1828"/>
                <a:gd name="T47" fmla="*/ 163 h 1038"/>
                <a:gd name="T48" fmla="*/ 736 w 1828"/>
                <a:gd name="T49" fmla="*/ 94 h 1038"/>
                <a:gd name="T50" fmla="*/ 755 w 1828"/>
                <a:gd name="T51" fmla="*/ 184 h 1038"/>
                <a:gd name="T52" fmla="*/ 763 w 1828"/>
                <a:gd name="T53" fmla="*/ 137 h 1038"/>
                <a:gd name="T54" fmla="*/ 781 w 1828"/>
                <a:gd name="T55" fmla="*/ 123 h 1038"/>
                <a:gd name="T56" fmla="*/ 830 w 1828"/>
                <a:gd name="T57" fmla="*/ 105 h 1038"/>
                <a:gd name="T58" fmla="*/ 935 w 1828"/>
                <a:gd name="T59" fmla="*/ 30 h 1038"/>
                <a:gd name="T60" fmla="*/ 1062 w 1828"/>
                <a:gd name="T61" fmla="*/ 20 h 1038"/>
                <a:gd name="T62" fmla="*/ 1098 w 1828"/>
                <a:gd name="T63" fmla="*/ 77 h 1038"/>
                <a:gd name="T64" fmla="*/ 1243 w 1828"/>
                <a:gd name="T65" fmla="*/ 88 h 1038"/>
                <a:gd name="T66" fmla="*/ 1344 w 1828"/>
                <a:gd name="T67" fmla="*/ 115 h 1038"/>
                <a:gd name="T68" fmla="*/ 1466 w 1828"/>
                <a:gd name="T69" fmla="*/ 128 h 1038"/>
                <a:gd name="T70" fmla="*/ 1636 w 1828"/>
                <a:gd name="T71" fmla="*/ 158 h 1038"/>
                <a:gd name="T72" fmla="*/ 1812 w 1828"/>
                <a:gd name="T73" fmla="*/ 229 h 1038"/>
                <a:gd name="T74" fmla="*/ 1741 w 1828"/>
                <a:gd name="T75" fmla="*/ 215 h 1038"/>
                <a:gd name="T76" fmla="*/ 1753 w 1828"/>
                <a:gd name="T77" fmla="*/ 285 h 1038"/>
                <a:gd name="T78" fmla="*/ 1622 w 1828"/>
                <a:gd name="T79" fmla="*/ 344 h 1038"/>
                <a:gd name="T80" fmla="*/ 1628 w 1828"/>
                <a:gd name="T81" fmla="*/ 427 h 1038"/>
                <a:gd name="T82" fmla="*/ 1566 w 1828"/>
                <a:gd name="T83" fmla="*/ 392 h 1038"/>
                <a:gd name="T84" fmla="*/ 1604 w 1828"/>
                <a:gd name="T85" fmla="*/ 303 h 1038"/>
                <a:gd name="T86" fmla="*/ 1546 w 1828"/>
                <a:gd name="T87" fmla="*/ 344 h 1038"/>
                <a:gd name="T88" fmla="*/ 1424 w 1828"/>
                <a:gd name="T89" fmla="*/ 367 h 1038"/>
                <a:gd name="T90" fmla="*/ 1448 w 1828"/>
                <a:gd name="T91" fmla="*/ 480 h 1038"/>
                <a:gd name="T92" fmla="*/ 1371 w 1828"/>
                <a:gd name="T93" fmla="*/ 624 h 1038"/>
                <a:gd name="T94" fmla="*/ 1334 w 1828"/>
                <a:gd name="T95" fmla="*/ 660 h 1038"/>
                <a:gd name="T96" fmla="*/ 1300 w 1828"/>
                <a:gd name="T97" fmla="*/ 661 h 1038"/>
                <a:gd name="T98" fmla="*/ 1280 w 1828"/>
                <a:gd name="T99" fmla="*/ 830 h 1038"/>
                <a:gd name="T100" fmla="*/ 1192 w 1828"/>
                <a:gd name="T101" fmla="*/ 965 h 1038"/>
                <a:gd name="T102" fmla="*/ 1177 w 1828"/>
                <a:gd name="T103" fmla="*/ 1027 h 1038"/>
                <a:gd name="T104" fmla="*/ 1044 w 1828"/>
                <a:gd name="T105" fmla="*/ 849 h 1038"/>
                <a:gd name="T106" fmla="*/ 902 w 1828"/>
                <a:gd name="T107" fmla="*/ 969 h 1038"/>
                <a:gd name="T108" fmla="*/ 782 w 1828"/>
                <a:gd name="T109" fmla="*/ 820 h 1038"/>
                <a:gd name="T110" fmla="*/ 608 w 1828"/>
                <a:gd name="T111" fmla="*/ 774 h 1038"/>
                <a:gd name="T112" fmla="*/ 661 w 1828"/>
                <a:gd name="T113" fmla="*/ 797 h 1038"/>
                <a:gd name="T114" fmla="*/ 633 w 1828"/>
                <a:gd name="T115" fmla="*/ 887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28" h="1038">
                  <a:moveTo>
                    <a:pt x="541" y="926"/>
                  </a:moveTo>
                  <a:cubicBezTo>
                    <a:pt x="521" y="908"/>
                    <a:pt x="526" y="906"/>
                    <a:pt x="517" y="886"/>
                  </a:cubicBezTo>
                  <a:cubicBezTo>
                    <a:pt x="509" y="866"/>
                    <a:pt x="505" y="870"/>
                    <a:pt x="499" y="853"/>
                  </a:cubicBezTo>
                  <a:cubicBezTo>
                    <a:pt x="493" y="837"/>
                    <a:pt x="481" y="821"/>
                    <a:pt x="472" y="810"/>
                  </a:cubicBezTo>
                  <a:cubicBezTo>
                    <a:pt x="462" y="799"/>
                    <a:pt x="452" y="786"/>
                    <a:pt x="452" y="786"/>
                  </a:cubicBezTo>
                  <a:cubicBezTo>
                    <a:pt x="433" y="766"/>
                    <a:pt x="433" y="766"/>
                    <a:pt x="433" y="766"/>
                  </a:cubicBezTo>
                  <a:cubicBezTo>
                    <a:pt x="433" y="766"/>
                    <a:pt x="423" y="765"/>
                    <a:pt x="423" y="755"/>
                  </a:cubicBezTo>
                  <a:cubicBezTo>
                    <a:pt x="423" y="745"/>
                    <a:pt x="426" y="730"/>
                    <a:pt x="426" y="730"/>
                  </a:cubicBezTo>
                  <a:cubicBezTo>
                    <a:pt x="426" y="730"/>
                    <a:pt x="440" y="714"/>
                    <a:pt x="446" y="708"/>
                  </a:cubicBezTo>
                  <a:cubicBezTo>
                    <a:pt x="452" y="702"/>
                    <a:pt x="456" y="693"/>
                    <a:pt x="451" y="688"/>
                  </a:cubicBezTo>
                  <a:cubicBezTo>
                    <a:pt x="446" y="683"/>
                    <a:pt x="442" y="679"/>
                    <a:pt x="442" y="679"/>
                  </a:cubicBezTo>
                  <a:cubicBezTo>
                    <a:pt x="442" y="679"/>
                    <a:pt x="435" y="679"/>
                    <a:pt x="430" y="679"/>
                  </a:cubicBezTo>
                  <a:cubicBezTo>
                    <a:pt x="425" y="679"/>
                    <a:pt x="404" y="680"/>
                    <a:pt x="404" y="680"/>
                  </a:cubicBezTo>
                  <a:cubicBezTo>
                    <a:pt x="404" y="680"/>
                    <a:pt x="395" y="672"/>
                    <a:pt x="392" y="672"/>
                  </a:cubicBezTo>
                  <a:cubicBezTo>
                    <a:pt x="388" y="672"/>
                    <a:pt x="387" y="677"/>
                    <a:pt x="382" y="677"/>
                  </a:cubicBezTo>
                  <a:cubicBezTo>
                    <a:pt x="377" y="677"/>
                    <a:pt x="378" y="676"/>
                    <a:pt x="372" y="676"/>
                  </a:cubicBezTo>
                  <a:cubicBezTo>
                    <a:pt x="366" y="676"/>
                    <a:pt x="366" y="678"/>
                    <a:pt x="362" y="675"/>
                  </a:cubicBezTo>
                  <a:cubicBezTo>
                    <a:pt x="359" y="672"/>
                    <a:pt x="349" y="662"/>
                    <a:pt x="349" y="662"/>
                  </a:cubicBezTo>
                  <a:cubicBezTo>
                    <a:pt x="350" y="651"/>
                    <a:pt x="350" y="651"/>
                    <a:pt x="350" y="651"/>
                  </a:cubicBezTo>
                  <a:cubicBezTo>
                    <a:pt x="350" y="651"/>
                    <a:pt x="348" y="644"/>
                    <a:pt x="351" y="641"/>
                  </a:cubicBezTo>
                  <a:cubicBezTo>
                    <a:pt x="353" y="638"/>
                    <a:pt x="354" y="634"/>
                    <a:pt x="354" y="634"/>
                  </a:cubicBezTo>
                  <a:cubicBezTo>
                    <a:pt x="350" y="629"/>
                    <a:pt x="349" y="625"/>
                    <a:pt x="344" y="628"/>
                  </a:cubicBezTo>
                  <a:cubicBezTo>
                    <a:pt x="339" y="631"/>
                    <a:pt x="339" y="632"/>
                    <a:pt x="334" y="632"/>
                  </a:cubicBezTo>
                  <a:cubicBezTo>
                    <a:pt x="330" y="632"/>
                    <a:pt x="316" y="632"/>
                    <a:pt x="320" y="638"/>
                  </a:cubicBezTo>
                  <a:cubicBezTo>
                    <a:pt x="324" y="644"/>
                    <a:pt x="329" y="651"/>
                    <a:pt x="329" y="651"/>
                  </a:cubicBezTo>
                  <a:cubicBezTo>
                    <a:pt x="329" y="651"/>
                    <a:pt x="341" y="658"/>
                    <a:pt x="332" y="665"/>
                  </a:cubicBezTo>
                  <a:cubicBezTo>
                    <a:pt x="323" y="671"/>
                    <a:pt x="326" y="669"/>
                    <a:pt x="323" y="675"/>
                  </a:cubicBezTo>
                  <a:cubicBezTo>
                    <a:pt x="321" y="682"/>
                    <a:pt x="311" y="677"/>
                    <a:pt x="307" y="675"/>
                  </a:cubicBezTo>
                  <a:cubicBezTo>
                    <a:pt x="304" y="674"/>
                    <a:pt x="302" y="665"/>
                    <a:pt x="301" y="661"/>
                  </a:cubicBezTo>
                  <a:cubicBezTo>
                    <a:pt x="300" y="658"/>
                    <a:pt x="295" y="661"/>
                    <a:pt x="289" y="657"/>
                  </a:cubicBezTo>
                  <a:cubicBezTo>
                    <a:pt x="283" y="652"/>
                    <a:pt x="278" y="646"/>
                    <a:pt x="284" y="643"/>
                  </a:cubicBezTo>
                  <a:cubicBezTo>
                    <a:pt x="291" y="641"/>
                    <a:pt x="296" y="637"/>
                    <a:pt x="285" y="629"/>
                  </a:cubicBezTo>
                  <a:cubicBezTo>
                    <a:pt x="274" y="621"/>
                    <a:pt x="277" y="613"/>
                    <a:pt x="278" y="610"/>
                  </a:cubicBezTo>
                  <a:cubicBezTo>
                    <a:pt x="280" y="606"/>
                    <a:pt x="283" y="610"/>
                    <a:pt x="266" y="603"/>
                  </a:cubicBezTo>
                  <a:cubicBezTo>
                    <a:pt x="250" y="596"/>
                    <a:pt x="255" y="596"/>
                    <a:pt x="248" y="589"/>
                  </a:cubicBezTo>
                  <a:cubicBezTo>
                    <a:pt x="240" y="581"/>
                    <a:pt x="225" y="574"/>
                    <a:pt x="221" y="574"/>
                  </a:cubicBezTo>
                  <a:cubicBezTo>
                    <a:pt x="217" y="574"/>
                    <a:pt x="214" y="577"/>
                    <a:pt x="218" y="585"/>
                  </a:cubicBezTo>
                  <a:cubicBezTo>
                    <a:pt x="221" y="592"/>
                    <a:pt x="217" y="592"/>
                    <a:pt x="236" y="606"/>
                  </a:cubicBezTo>
                  <a:cubicBezTo>
                    <a:pt x="255" y="619"/>
                    <a:pt x="256" y="612"/>
                    <a:pt x="257" y="616"/>
                  </a:cubicBezTo>
                  <a:cubicBezTo>
                    <a:pt x="259" y="619"/>
                    <a:pt x="268" y="622"/>
                    <a:pt x="273" y="628"/>
                  </a:cubicBezTo>
                  <a:cubicBezTo>
                    <a:pt x="277" y="635"/>
                    <a:pt x="277" y="639"/>
                    <a:pt x="277" y="639"/>
                  </a:cubicBezTo>
                  <a:cubicBezTo>
                    <a:pt x="277" y="639"/>
                    <a:pt x="268" y="639"/>
                    <a:pt x="266" y="639"/>
                  </a:cubicBezTo>
                  <a:cubicBezTo>
                    <a:pt x="264" y="638"/>
                    <a:pt x="262" y="643"/>
                    <a:pt x="262" y="643"/>
                  </a:cubicBezTo>
                  <a:cubicBezTo>
                    <a:pt x="262" y="643"/>
                    <a:pt x="267" y="649"/>
                    <a:pt x="263" y="651"/>
                  </a:cubicBezTo>
                  <a:cubicBezTo>
                    <a:pt x="258" y="653"/>
                    <a:pt x="257" y="660"/>
                    <a:pt x="252" y="660"/>
                  </a:cubicBezTo>
                  <a:cubicBezTo>
                    <a:pt x="247" y="660"/>
                    <a:pt x="253" y="664"/>
                    <a:pt x="247" y="667"/>
                  </a:cubicBezTo>
                  <a:cubicBezTo>
                    <a:pt x="240" y="670"/>
                    <a:pt x="245" y="671"/>
                    <a:pt x="243" y="673"/>
                  </a:cubicBezTo>
                  <a:cubicBezTo>
                    <a:pt x="242" y="675"/>
                    <a:pt x="242" y="678"/>
                    <a:pt x="240" y="677"/>
                  </a:cubicBezTo>
                  <a:cubicBezTo>
                    <a:pt x="238" y="677"/>
                    <a:pt x="237" y="679"/>
                    <a:pt x="225" y="671"/>
                  </a:cubicBezTo>
                  <a:cubicBezTo>
                    <a:pt x="213" y="662"/>
                    <a:pt x="213" y="662"/>
                    <a:pt x="213" y="662"/>
                  </a:cubicBezTo>
                  <a:cubicBezTo>
                    <a:pt x="213" y="662"/>
                    <a:pt x="207" y="654"/>
                    <a:pt x="219" y="657"/>
                  </a:cubicBezTo>
                  <a:cubicBezTo>
                    <a:pt x="231" y="661"/>
                    <a:pt x="236" y="663"/>
                    <a:pt x="240" y="660"/>
                  </a:cubicBezTo>
                  <a:cubicBezTo>
                    <a:pt x="244" y="657"/>
                    <a:pt x="244" y="657"/>
                    <a:pt x="244" y="653"/>
                  </a:cubicBezTo>
                  <a:cubicBezTo>
                    <a:pt x="244" y="650"/>
                    <a:pt x="246" y="650"/>
                    <a:pt x="243" y="646"/>
                  </a:cubicBezTo>
                  <a:cubicBezTo>
                    <a:pt x="240" y="641"/>
                    <a:pt x="251" y="636"/>
                    <a:pt x="241" y="632"/>
                  </a:cubicBezTo>
                  <a:cubicBezTo>
                    <a:pt x="232" y="628"/>
                    <a:pt x="228" y="627"/>
                    <a:pt x="223" y="622"/>
                  </a:cubicBezTo>
                  <a:cubicBezTo>
                    <a:pt x="218" y="617"/>
                    <a:pt x="223" y="621"/>
                    <a:pt x="211" y="611"/>
                  </a:cubicBezTo>
                  <a:cubicBezTo>
                    <a:pt x="198" y="601"/>
                    <a:pt x="198" y="602"/>
                    <a:pt x="195" y="598"/>
                  </a:cubicBezTo>
                  <a:cubicBezTo>
                    <a:pt x="192" y="594"/>
                    <a:pt x="188" y="581"/>
                    <a:pt x="186" y="581"/>
                  </a:cubicBezTo>
                  <a:cubicBezTo>
                    <a:pt x="185" y="581"/>
                    <a:pt x="178" y="585"/>
                    <a:pt x="169" y="589"/>
                  </a:cubicBezTo>
                  <a:cubicBezTo>
                    <a:pt x="160" y="593"/>
                    <a:pt x="165" y="600"/>
                    <a:pt x="158" y="599"/>
                  </a:cubicBezTo>
                  <a:cubicBezTo>
                    <a:pt x="150" y="597"/>
                    <a:pt x="153" y="598"/>
                    <a:pt x="145" y="597"/>
                  </a:cubicBezTo>
                  <a:cubicBezTo>
                    <a:pt x="138" y="596"/>
                    <a:pt x="131" y="596"/>
                    <a:pt x="130" y="597"/>
                  </a:cubicBezTo>
                  <a:cubicBezTo>
                    <a:pt x="128" y="598"/>
                    <a:pt x="128" y="606"/>
                    <a:pt x="128" y="606"/>
                  </a:cubicBezTo>
                  <a:cubicBezTo>
                    <a:pt x="128" y="606"/>
                    <a:pt x="128" y="606"/>
                    <a:pt x="123" y="613"/>
                  </a:cubicBezTo>
                  <a:cubicBezTo>
                    <a:pt x="117" y="619"/>
                    <a:pt x="112" y="617"/>
                    <a:pt x="108" y="622"/>
                  </a:cubicBezTo>
                  <a:cubicBezTo>
                    <a:pt x="103" y="628"/>
                    <a:pt x="96" y="630"/>
                    <a:pt x="96" y="637"/>
                  </a:cubicBezTo>
                  <a:cubicBezTo>
                    <a:pt x="96" y="644"/>
                    <a:pt x="98" y="641"/>
                    <a:pt x="90" y="655"/>
                  </a:cubicBezTo>
                  <a:cubicBezTo>
                    <a:pt x="82" y="670"/>
                    <a:pt x="85" y="675"/>
                    <a:pt x="79" y="675"/>
                  </a:cubicBezTo>
                  <a:cubicBezTo>
                    <a:pt x="73" y="676"/>
                    <a:pt x="68" y="677"/>
                    <a:pt x="65" y="678"/>
                  </a:cubicBezTo>
                  <a:cubicBezTo>
                    <a:pt x="61" y="679"/>
                    <a:pt x="52" y="680"/>
                    <a:pt x="52" y="680"/>
                  </a:cubicBezTo>
                  <a:cubicBezTo>
                    <a:pt x="52" y="680"/>
                    <a:pt x="47" y="687"/>
                    <a:pt x="44" y="683"/>
                  </a:cubicBezTo>
                  <a:cubicBezTo>
                    <a:pt x="41" y="679"/>
                    <a:pt x="42" y="671"/>
                    <a:pt x="40" y="675"/>
                  </a:cubicBezTo>
                  <a:cubicBezTo>
                    <a:pt x="37" y="678"/>
                    <a:pt x="41" y="695"/>
                    <a:pt x="39" y="695"/>
                  </a:cubicBezTo>
                  <a:cubicBezTo>
                    <a:pt x="37" y="695"/>
                    <a:pt x="33" y="695"/>
                    <a:pt x="31" y="694"/>
                  </a:cubicBezTo>
                  <a:cubicBezTo>
                    <a:pt x="30" y="694"/>
                    <a:pt x="30" y="679"/>
                    <a:pt x="27" y="680"/>
                  </a:cubicBezTo>
                  <a:cubicBezTo>
                    <a:pt x="25" y="681"/>
                    <a:pt x="24" y="680"/>
                    <a:pt x="14" y="676"/>
                  </a:cubicBezTo>
                  <a:cubicBezTo>
                    <a:pt x="5" y="672"/>
                    <a:pt x="5" y="671"/>
                    <a:pt x="3" y="670"/>
                  </a:cubicBezTo>
                  <a:cubicBezTo>
                    <a:pt x="0" y="669"/>
                    <a:pt x="10" y="638"/>
                    <a:pt x="7" y="618"/>
                  </a:cubicBezTo>
                  <a:cubicBezTo>
                    <a:pt x="4" y="599"/>
                    <a:pt x="5" y="601"/>
                    <a:pt x="10" y="595"/>
                  </a:cubicBezTo>
                  <a:cubicBezTo>
                    <a:pt x="14" y="588"/>
                    <a:pt x="18" y="589"/>
                    <a:pt x="46" y="593"/>
                  </a:cubicBezTo>
                  <a:cubicBezTo>
                    <a:pt x="73" y="598"/>
                    <a:pt x="82" y="590"/>
                    <a:pt x="81" y="585"/>
                  </a:cubicBezTo>
                  <a:cubicBezTo>
                    <a:pt x="80" y="581"/>
                    <a:pt x="83" y="555"/>
                    <a:pt x="83" y="555"/>
                  </a:cubicBezTo>
                  <a:cubicBezTo>
                    <a:pt x="83" y="555"/>
                    <a:pt x="75" y="551"/>
                    <a:pt x="74" y="548"/>
                  </a:cubicBezTo>
                  <a:cubicBezTo>
                    <a:pt x="73" y="545"/>
                    <a:pt x="74" y="541"/>
                    <a:pt x="70" y="541"/>
                  </a:cubicBezTo>
                  <a:cubicBezTo>
                    <a:pt x="67" y="541"/>
                    <a:pt x="57" y="538"/>
                    <a:pt x="55" y="535"/>
                  </a:cubicBezTo>
                  <a:cubicBezTo>
                    <a:pt x="54" y="533"/>
                    <a:pt x="51" y="524"/>
                    <a:pt x="51" y="524"/>
                  </a:cubicBezTo>
                  <a:cubicBezTo>
                    <a:pt x="51" y="524"/>
                    <a:pt x="56" y="524"/>
                    <a:pt x="56" y="523"/>
                  </a:cubicBezTo>
                  <a:cubicBezTo>
                    <a:pt x="57" y="521"/>
                    <a:pt x="58" y="523"/>
                    <a:pt x="65" y="522"/>
                  </a:cubicBezTo>
                  <a:cubicBezTo>
                    <a:pt x="71" y="520"/>
                    <a:pt x="80" y="521"/>
                    <a:pt x="80" y="521"/>
                  </a:cubicBezTo>
                  <a:cubicBezTo>
                    <a:pt x="76" y="513"/>
                    <a:pt x="76" y="513"/>
                    <a:pt x="76" y="513"/>
                  </a:cubicBezTo>
                  <a:cubicBezTo>
                    <a:pt x="76" y="513"/>
                    <a:pt x="74" y="505"/>
                    <a:pt x="81" y="507"/>
                  </a:cubicBezTo>
                  <a:cubicBezTo>
                    <a:pt x="88" y="508"/>
                    <a:pt x="97" y="514"/>
                    <a:pt x="98" y="513"/>
                  </a:cubicBezTo>
                  <a:cubicBezTo>
                    <a:pt x="98" y="512"/>
                    <a:pt x="98" y="505"/>
                    <a:pt x="99" y="504"/>
                  </a:cubicBezTo>
                  <a:cubicBezTo>
                    <a:pt x="100" y="502"/>
                    <a:pt x="103" y="498"/>
                    <a:pt x="103" y="498"/>
                  </a:cubicBezTo>
                  <a:cubicBezTo>
                    <a:pt x="103" y="498"/>
                    <a:pt x="104" y="496"/>
                    <a:pt x="108" y="497"/>
                  </a:cubicBezTo>
                  <a:cubicBezTo>
                    <a:pt x="113" y="498"/>
                    <a:pt x="114" y="489"/>
                    <a:pt x="114" y="489"/>
                  </a:cubicBezTo>
                  <a:cubicBezTo>
                    <a:pt x="114" y="489"/>
                    <a:pt x="121" y="482"/>
                    <a:pt x="125" y="483"/>
                  </a:cubicBezTo>
                  <a:cubicBezTo>
                    <a:pt x="129" y="484"/>
                    <a:pt x="137" y="480"/>
                    <a:pt x="136" y="476"/>
                  </a:cubicBezTo>
                  <a:cubicBezTo>
                    <a:pt x="135" y="472"/>
                    <a:pt x="145" y="458"/>
                    <a:pt x="145" y="458"/>
                  </a:cubicBezTo>
                  <a:cubicBezTo>
                    <a:pt x="145" y="458"/>
                    <a:pt x="145" y="453"/>
                    <a:pt x="148" y="452"/>
                  </a:cubicBezTo>
                  <a:cubicBezTo>
                    <a:pt x="151" y="452"/>
                    <a:pt x="158" y="454"/>
                    <a:pt x="159" y="451"/>
                  </a:cubicBezTo>
                  <a:cubicBezTo>
                    <a:pt x="161" y="449"/>
                    <a:pt x="163" y="440"/>
                    <a:pt x="163" y="443"/>
                  </a:cubicBezTo>
                  <a:cubicBezTo>
                    <a:pt x="164" y="446"/>
                    <a:pt x="176" y="443"/>
                    <a:pt x="176" y="443"/>
                  </a:cubicBezTo>
                  <a:cubicBezTo>
                    <a:pt x="176" y="443"/>
                    <a:pt x="176" y="433"/>
                    <a:pt x="176" y="432"/>
                  </a:cubicBezTo>
                  <a:cubicBezTo>
                    <a:pt x="176" y="430"/>
                    <a:pt x="176" y="409"/>
                    <a:pt x="174" y="407"/>
                  </a:cubicBezTo>
                  <a:cubicBezTo>
                    <a:pt x="172" y="405"/>
                    <a:pt x="169" y="400"/>
                    <a:pt x="171" y="398"/>
                  </a:cubicBezTo>
                  <a:cubicBezTo>
                    <a:pt x="174" y="396"/>
                    <a:pt x="180" y="389"/>
                    <a:pt x="181" y="386"/>
                  </a:cubicBezTo>
                  <a:cubicBezTo>
                    <a:pt x="181" y="384"/>
                    <a:pt x="180" y="384"/>
                    <a:pt x="183" y="382"/>
                  </a:cubicBezTo>
                  <a:cubicBezTo>
                    <a:pt x="186" y="380"/>
                    <a:pt x="201" y="382"/>
                    <a:pt x="199" y="383"/>
                  </a:cubicBezTo>
                  <a:cubicBezTo>
                    <a:pt x="197" y="385"/>
                    <a:pt x="195" y="382"/>
                    <a:pt x="195" y="388"/>
                  </a:cubicBezTo>
                  <a:cubicBezTo>
                    <a:pt x="195" y="394"/>
                    <a:pt x="198" y="394"/>
                    <a:pt x="199" y="397"/>
                  </a:cubicBezTo>
                  <a:cubicBezTo>
                    <a:pt x="200" y="399"/>
                    <a:pt x="208" y="405"/>
                    <a:pt x="207" y="407"/>
                  </a:cubicBezTo>
                  <a:cubicBezTo>
                    <a:pt x="206" y="408"/>
                    <a:pt x="206" y="411"/>
                    <a:pt x="208" y="413"/>
                  </a:cubicBezTo>
                  <a:cubicBezTo>
                    <a:pt x="210" y="415"/>
                    <a:pt x="217" y="419"/>
                    <a:pt x="216" y="421"/>
                  </a:cubicBezTo>
                  <a:cubicBezTo>
                    <a:pt x="215" y="422"/>
                    <a:pt x="214" y="422"/>
                    <a:pt x="210" y="423"/>
                  </a:cubicBezTo>
                  <a:cubicBezTo>
                    <a:pt x="206" y="423"/>
                    <a:pt x="202" y="421"/>
                    <a:pt x="197" y="421"/>
                  </a:cubicBezTo>
                  <a:cubicBezTo>
                    <a:pt x="192" y="422"/>
                    <a:pt x="190" y="427"/>
                    <a:pt x="190" y="427"/>
                  </a:cubicBezTo>
                  <a:cubicBezTo>
                    <a:pt x="194" y="435"/>
                    <a:pt x="194" y="435"/>
                    <a:pt x="194" y="435"/>
                  </a:cubicBezTo>
                  <a:cubicBezTo>
                    <a:pt x="194" y="435"/>
                    <a:pt x="192" y="434"/>
                    <a:pt x="197" y="437"/>
                  </a:cubicBezTo>
                  <a:cubicBezTo>
                    <a:pt x="202" y="439"/>
                    <a:pt x="195" y="438"/>
                    <a:pt x="205" y="437"/>
                  </a:cubicBezTo>
                  <a:cubicBezTo>
                    <a:pt x="215" y="437"/>
                    <a:pt x="216" y="429"/>
                    <a:pt x="220" y="431"/>
                  </a:cubicBezTo>
                  <a:cubicBezTo>
                    <a:pt x="224" y="433"/>
                    <a:pt x="223" y="437"/>
                    <a:pt x="223" y="437"/>
                  </a:cubicBezTo>
                  <a:cubicBezTo>
                    <a:pt x="223" y="437"/>
                    <a:pt x="244" y="438"/>
                    <a:pt x="248" y="436"/>
                  </a:cubicBezTo>
                  <a:cubicBezTo>
                    <a:pt x="252" y="434"/>
                    <a:pt x="252" y="429"/>
                    <a:pt x="259" y="428"/>
                  </a:cubicBezTo>
                  <a:cubicBezTo>
                    <a:pt x="266" y="428"/>
                    <a:pt x="273" y="423"/>
                    <a:pt x="276" y="429"/>
                  </a:cubicBezTo>
                  <a:cubicBezTo>
                    <a:pt x="279" y="434"/>
                    <a:pt x="277" y="434"/>
                    <a:pt x="282" y="433"/>
                  </a:cubicBezTo>
                  <a:cubicBezTo>
                    <a:pt x="287" y="433"/>
                    <a:pt x="294" y="415"/>
                    <a:pt x="295" y="412"/>
                  </a:cubicBezTo>
                  <a:cubicBezTo>
                    <a:pt x="295" y="410"/>
                    <a:pt x="285" y="414"/>
                    <a:pt x="293" y="403"/>
                  </a:cubicBezTo>
                  <a:cubicBezTo>
                    <a:pt x="300" y="393"/>
                    <a:pt x="302" y="387"/>
                    <a:pt x="304" y="386"/>
                  </a:cubicBezTo>
                  <a:cubicBezTo>
                    <a:pt x="305" y="384"/>
                    <a:pt x="288" y="371"/>
                    <a:pt x="299" y="375"/>
                  </a:cubicBezTo>
                  <a:cubicBezTo>
                    <a:pt x="310" y="379"/>
                    <a:pt x="316" y="385"/>
                    <a:pt x="319" y="385"/>
                  </a:cubicBezTo>
                  <a:cubicBezTo>
                    <a:pt x="322" y="386"/>
                    <a:pt x="333" y="390"/>
                    <a:pt x="331" y="388"/>
                  </a:cubicBezTo>
                  <a:cubicBezTo>
                    <a:pt x="329" y="386"/>
                    <a:pt x="321" y="382"/>
                    <a:pt x="323" y="379"/>
                  </a:cubicBezTo>
                  <a:cubicBezTo>
                    <a:pt x="325" y="376"/>
                    <a:pt x="330" y="376"/>
                    <a:pt x="323" y="373"/>
                  </a:cubicBezTo>
                  <a:cubicBezTo>
                    <a:pt x="316" y="370"/>
                    <a:pt x="315" y="367"/>
                    <a:pt x="311" y="370"/>
                  </a:cubicBezTo>
                  <a:cubicBezTo>
                    <a:pt x="308" y="373"/>
                    <a:pt x="308" y="372"/>
                    <a:pt x="306" y="368"/>
                  </a:cubicBezTo>
                  <a:cubicBezTo>
                    <a:pt x="305" y="364"/>
                    <a:pt x="306" y="364"/>
                    <a:pt x="307" y="361"/>
                  </a:cubicBezTo>
                  <a:cubicBezTo>
                    <a:pt x="308" y="358"/>
                    <a:pt x="313" y="357"/>
                    <a:pt x="316" y="357"/>
                  </a:cubicBezTo>
                  <a:cubicBezTo>
                    <a:pt x="319" y="356"/>
                    <a:pt x="321" y="355"/>
                    <a:pt x="319" y="353"/>
                  </a:cubicBezTo>
                  <a:cubicBezTo>
                    <a:pt x="317" y="350"/>
                    <a:pt x="311" y="350"/>
                    <a:pt x="316" y="346"/>
                  </a:cubicBezTo>
                  <a:cubicBezTo>
                    <a:pt x="321" y="343"/>
                    <a:pt x="319" y="342"/>
                    <a:pt x="327" y="343"/>
                  </a:cubicBezTo>
                  <a:cubicBezTo>
                    <a:pt x="335" y="344"/>
                    <a:pt x="333" y="346"/>
                    <a:pt x="343" y="345"/>
                  </a:cubicBezTo>
                  <a:cubicBezTo>
                    <a:pt x="352" y="343"/>
                    <a:pt x="364" y="343"/>
                    <a:pt x="365" y="342"/>
                  </a:cubicBezTo>
                  <a:cubicBezTo>
                    <a:pt x="366" y="341"/>
                    <a:pt x="366" y="333"/>
                    <a:pt x="366" y="333"/>
                  </a:cubicBezTo>
                  <a:cubicBezTo>
                    <a:pt x="369" y="333"/>
                    <a:pt x="369" y="333"/>
                    <a:pt x="369" y="333"/>
                  </a:cubicBezTo>
                  <a:cubicBezTo>
                    <a:pt x="369" y="333"/>
                    <a:pt x="360" y="330"/>
                    <a:pt x="356" y="330"/>
                  </a:cubicBezTo>
                  <a:cubicBezTo>
                    <a:pt x="352" y="329"/>
                    <a:pt x="353" y="325"/>
                    <a:pt x="342" y="329"/>
                  </a:cubicBezTo>
                  <a:cubicBezTo>
                    <a:pt x="331" y="334"/>
                    <a:pt x="324" y="339"/>
                    <a:pt x="321" y="339"/>
                  </a:cubicBezTo>
                  <a:cubicBezTo>
                    <a:pt x="318" y="339"/>
                    <a:pt x="306" y="337"/>
                    <a:pt x="306" y="337"/>
                  </a:cubicBezTo>
                  <a:cubicBezTo>
                    <a:pt x="301" y="329"/>
                    <a:pt x="301" y="329"/>
                    <a:pt x="301" y="329"/>
                  </a:cubicBezTo>
                  <a:cubicBezTo>
                    <a:pt x="301" y="329"/>
                    <a:pt x="298" y="325"/>
                    <a:pt x="297" y="322"/>
                  </a:cubicBezTo>
                  <a:cubicBezTo>
                    <a:pt x="296" y="320"/>
                    <a:pt x="296" y="318"/>
                    <a:pt x="295" y="313"/>
                  </a:cubicBezTo>
                  <a:cubicBezTo>
                    <a:pt x="294" y="309"/>
                    <a:pt x="294" y="303"/>
                    <a:pt x="294" y="303"/>
                  </a:cubicBezTo>
                  <a:cubicBezTo>
                    <a:pt x="294" y="303"/>
                    <a:pt x="293" y="299"/>
                    <a:pt x="293" y="296"/>
                  </a:cubicBezTo>
                  <a:cubicBezTo>
                    <a:pt x="293" y="293"/>
                    <a:pt x="297" y="290"/>
                    <a:pt x="298" y="288"/>
                  </a:cubicBezTo>
                  <a:cubicBezTo>
                    <a:pt x="298" y="286"/>
                    <a:pt x="304" y="268"/>
                    <a:pt x="308" y="264"/>
                  </a:cubicBezTo>
                  <a:cubicBezTo>
                    <a:pt x="311" y="259"/>
                    <a:pt x="328" y="246"/>
                    <a:pt x="328" y="242"/>
                  </a:cubicBezTo>
                  <a:cubicBezTo>
                    <a:pt x="329" y="239"/>
                    <a:pt x="334" y="222"/>
                    <a:pt x="334" y="222"/>
                  </a:cubicBezTo>
                  <a:cubicBezTo>
                    <a:pt x="334" y="222"/>
                    <a:pt x="328" y="217"/>
                    <a:pt x="324" y="215"/>
                  </a:cubicBezTo>
                  <a:cubicBezTo>
                    <a:pt x="320" y="212"/>
                    <a:pt x="324" y="217"/>
                    <a:pt x="315" y="219"/>
                  </a:cubicBezTo>
                  <a:cubicBezTo>
                    <a:pt x="307" y="222"/>
                    <a:pt x="302" y="224"/>
                    <a:pt x="299" y="229"/>
                  </a:cubicBezTo>
                  <a:cubicBezTo>
                    <a:pt x="296" y="235"/>
                    <a:pt x="296" y="245"/>
                    <a:pt x="293" y="249"/>
                  </a:cubicBezTo>
                  <a:cubicBezTo>
                    <a:pt x="290" y="252"/>
                    <a:pt x="291" y="258"/>
                    <a:pt x="287" y="262"/>
                  </a:cubicBezTo>
                  <a:cubicBezTo>
                    <a:pt x="282" y="267"/>
                    <a:pt x="282" y="268"/>
                    <a:pt x="276" y="274"/>
                  </a:cubicBezTo>
                  <a:cubicBezTo>
                    <a:pt x="270" y="280"/>
                    <a:pt x="265" y="291"/>
                    <a:pt x="264" y="292"/>
                  </a:cubicBezTo>
                  <a:cubicBezTo>
                    <a:pt x="264" y="294"/>
                    <a:pt x="263" y="298"/>
                    <a:pt x="263" y="306"/>
                  </a:cubicBezTo>
                  <a:cubicBezTo>
                    <a:pt x="264" y="313"/>
                    <a:pt x="265" y="316"/>
                    <a:pt x="269" y="321"/>
                  </a:cubicBezTo>
                  <a:cubicBezTo>
                    <a:pt x="272" y="325"/>
                    <a:pt x="281" y="338"/>
                    <a:pt x="273" y="347"/>
                  </a:cubicBezTo>
                  <a:cubicBezTo>
                    <a:pt x="266" y="357"/>
                    <a:pt x="258" y="350"/>
                    <a:pt x="258" y="365"/>
                  </a:cubicBezTo>
                  <a:cubicBezTo>
                    <a:pt x="259" y="381"/>
                    <a:pt x="256" y="390"/>
                    <a:pt x="254" y="394"/>
                  </a:cubicBezTo>
                  <a:cubicBezTo>
                    <a:pt x="251" y="397"/>
                    <a:pt x="237" y="408"/>
                    <a:pt x="237" y="409"/>
                  </a:cubicBezTo>
                  <a:cubicBezTo>
                    <a:pt x="237" y="410"/>
                    <a:pt x="239" y="414"/>
                    <a:pt x="232" y="414"/>
                  </a:cubicBezTo>
                  <a:cubicBezTo>
                    <a:pt x="226" y="414"/>
                    <a:pt x="224" y="414"/>
                    <a:pt x="222" y="414"/>
                  </a:cubicBezTo>
                  <a:cubicBezTo>
                    <a:pt x="221" y="413"/>
                    <a:pt x="218" y="409"/>
                    <a:pt x="217" y="404"/>
                  </a:cubicBezTo>
                  <a:cubicBezTo>
                    <a:pt x="216" y="399"/>
                    <a:pt x="215" y="397"/>
                    <a:pt x="213" y="391"/>
                  </a:cubicBezTo>
                  <a:cubicBezTo>
                    <a:pt x="211" y="386"/>
                    <a:pt x="211" y="383"/>
                    <a:pt x="209" y="378"/>
                  </a:cubicBezTo>
                  <a:cubicBezTo>
                    <a:pt x="207" y="373"/>
                    <a:pt x="209" y="365"/>
                    <a:pt x="206" y="363"/>
                  </a:cubicBezTo>
                  <a:cubicBezTo>
                    <a:pt x="204" y="361"/>
                    <a:pt x="201" y="350"/>
                    <a:pt x="201" y="350"/>
                  </a:cubicBezTo>
                  <a:cubicBezTo>
                    <a:pt x="201" y="350"/>
                    <a:pt x="195" y="355"/>
                    <a:pt x="191" y="357"/>
                  </a:cubicBezTo>
                  <a:cubicBezTo>
                    <a:pt x="188" y="358"/>
                    <a:pt x="190" y="361"/>
                    <a:pt x="187" y="362"/>
                  </a:cubicBezTo>
                  <a:cubicBezTo>
                    <a:pt x="183" y="362"/>
                    <a:pt x="183" y="363"/>
                    <a:pt x="179" y="368"/>
                  </a:cubicBezTo>
                  <a:cubicBezTo>
                    <a:pt x="175" y="372"/>
                    <a:pt x="172" y="373"/>
                    <a:pt x="169" y="374"/>
                  </a:cubicBezTo>
                  <a:cubicBezTo>
                    <a:pt x="167" y="374"/>
                    <a:pt x="166" y="378"/>
                    <a:pt x="162" y="375"/>
                  </a:cubicBezTo>
                  <a:cubicBezTo>
                    <a:pt x="159" y="372"/>
                    <a:pt x="159" y="371"/>
                    <a:pt x="157" y="369"/>
                  </a:cubicBezTo>
                  <a:cubicBezTo>
                    <a:pt x="156" y="367"/>
                    <a:pt x="149" y="363"/>
                    <a:pt x="149" y="363"/>
                  </a:cubicBezTo>
                  <a:cubicBezTo>
                    <a:pt x="149" y="363"/>
                    <a:pt x="148" y="366"/>
                    <a:pt x="149" y="359"/>
                  </a:cubicBezTo>
                  <a:cubicBezTo>
                    <a:pt x="149" y="353"/>
                    <a:pt x="150" y="350"/>
                    <a:pt x="151" y="346"/>
                  </a:cubicBezTo>
                  <a:cubicBezTo>
                    <a:pt x="153" y="343"/>
                    <a:pt x="153" y="343"/>
                    <a:pt x="153" y="343"/>
                  </a:cubicBezTo>
                  <a:cubicBezTo>
                    <a:pt x="153" y="343"/>
                    <a:pt x="152" y="343"/>
                    <a:pt x="153" y="339"/>
                  </a:cubicBezTo>
                  <a:cubicBezTo>
                    <a:pt x="155" y="335"/>
                    <a:pt x="151" y="334"/>
                    <a:pt x="149" y="332"/>
                  </a:cubicBezTo>
                  <a:cubicBezTo>
                    <a:pt x="147" y="330"/>
                    <a:pt x="146" y="335"/>
                    <a:pt x="147" y="330"/>
                  </a:cubicBezTo>
                  <a:cubicBezTo>
                    <a:pt x="148" y="326"/>
                    <a:pt x="147" y="299"/>
                    <a:pt x="147" y="299"/>
                  </a:cubicBezTo>
                  <a:cubicBezTo>
                    <a:pt x="147" y="299"/>
                    <a:pt x="154" y="296"/>
                    <a:pt x="153" y="294"/>
                  </a:cubicBezTo>
                  <a:cubicBezTo>
                    <a:pt x="153" y="292"/>
                    <a:pt x="160" y="286"/>
                    <a:pt x="160" y="286"/>
                  </a:cubicBezTo>
                  <a:cubicBezTo>
                    <a:pt x="160" y="286"/>
                    <a:pt x="166" y="285"/>
                    <a:pt x="168" y="281"/>
                  </a:cubicBezTo>
                  <a:cubicBezTo>
                    <a:pt x="171" y="277"/>
                    <a:pt x="173" y="271"/>
                    <a:pt x="179" y="268"/>
                  </a:cubicBezTo>
                  <a:cubicBezTo>
                    <a:pt x="184" y="265"/>
                    <a:pt x="186" y="263"/>
                    <a:pt x="187" y="261"/>
                  </a:cubicBezTo>
                  <a:cubicBezTo>
                    <a:pt x="188" y="260"/>
                    <a:pt x="185" y="266"/>
                    <a:pt x="189" y="257"/>
                  </a:cubicBezTo>
                  <a:cubicBezTo>
                    <a:pt x="193" y="249"/>
                    <a:pt x="208" y="239"/>
                    <a:pt x="211" y="232"/>
                  </a:cubicBezTo>
                  <a:cubicBezTo>
                    <a:pt x="215" y="225"/>
                    <a:pt x="219" y="213"/>
                    <a:pt x="219" y="213"/>
                  </a:cubicBezTo>
                  <a:cubicBezTo>
                    <a:pt x="219" y="213"/>
                    <a:pt x="215" y="208"/>
                    <a:pt x="220" y="202"/>
                  </a:cubicBezTo>
                  <a:cubicBezTo>
                    <a:pt x="224" y="196"/>
                    <a:pt x="230" y="194"/>
                    <a:pt x="233" y="191"/>
                  </a:cubicBezTo>
                  <a:cubicBezTo>
                    <a:pt x="237" y="188"/>
                    <a:pt x="241" y="183"/>
                    <a:pt x="240" y="182"/>
                  </a:cubicBezTo>
                  <a:cubicBezTo>
                    <a:pt x="238" y="182"/>
                    <a:pt x="242" y="183"/>
                    <a:pt x="242" y="181"/>
                  </a:cubicBezTo>
                  <a:cubicBezTo>
                    <a:pt x="243" y="178"/>
                    <a:pt x="246" y="174"/>
                    <a:pt x="246" y="174"/>
                  </a:cubicBezTo>
                  <a:cubicBezTo>
                    <a:pt x="239" y="173"/>
                    <a:pt x="241" y="174"/>
                    <a:pt x="237" y="176"/>
                  </a:cubicBezTo>
                  <a:cubicBezTo>
                    <a:pt x="233" y="177"/>
                    <a:pt x="235" y="175"/>
                    <a:pt x="233" y="173"/>
                  </a:cubicBezTo>
                  <a:cubicBezTo>
                    <a:pt x="231" y="171"/>
                    <a:pt x="231" y="171"/>
                    <a:pt x="232" y="170"/>
                  </a:cubicBezTo>
                  <a:cubicBezTo>
                    <a:pt x="233" y="168"/>
                    <a:pt x="236" y="166"/>
                    <a:pt x="236" y="166"/>
                  </a:cubicBezTo>
                  <a:cubicBezTo>
                    <a:pt x="236" y="166"/>
                    <a:pt x="238" y="170"/>
                    <a:pt x="243" y="165"/>
                  </a:cubicBezTo>
                  <a:cubicBezTo>
                    <a:pt x="249" y="160"/>
                    <a:pt x="258" y="155"/>
                    <a:pt x="258" y="155"/>
                  </a:cubicBezTo>
                  <a:cubicBezTo>
                    <a:pt x="272" y="144"/>
                    <a:pt x="272" y="144"/>
                    <a:pt x="272" y="144"/>
                  </a:cubicBezTo>
                  <a:cubicBezTo>
                    <a:pt x="272" y="144"/>
                    <a:pt x="284" y="140"/>
                    <a:pt x="286" y="140"/>
                  </a:cubicBezTo>
                  <a:cubicBezTo>
                    <a:pt x="288" y="141"/>
                    <a:pt x="290" y="141"/>
                    <a:pt x="291" y="141"/>
                  </a:cubicBezTo>
                  <a:cubicBezTo>
                    <a:pt x="292" y="141"/>
                    <a:pt x="296" y="141"/>
                    <a:pt x="300" y="137"/>
                  </a:cubicBezTo>
                  <a:cubicBezTo>
                    <a:pt x="303" y="134"/>
                    <a:pt x="301" y="131"/>
                    <a:pt x="306" y="130"/>
                  </a:cubicBezTo>
                  <a:cubicBezTo>
                    <a:pt x="311" y="129"/>
                    <a:pt x="315" y="130"/>
                    <a:pt x="318" y="127"/>
                  </a:cubicBezTo>
                  <a:cubicBezTo>
                    <a:pt x="321" y="123"/>
                    <a:pt x="356" y="127"/>
                    <a:pt x="356" y="127"/>
                  </a:cubicBezTo>
                  <a:cubicBezTo>
                    <a:pt x="356" y="127"/>
                    <a:pt x="371" y="131"/>
                    <a:pt x="373" y="134"/>
                  </a:cubicBezTo>
                  <a:cubicBezTo>
                    <a:pt x="375" y="137"/>
                    <a:pt x="382" y="139"/>
                    <a:pt x="379" y="143"/>
                  </a:cubicBezTo>
                  <a:cubicBezTo>
                    <a:pt x="375" y="146"/>
                    <a:pt x="379" y="151"/>
                    <a:pt x="381" y="152"/>
                  </a:cubicBezTo>
                  <a:cubicBezTo>
                    <a:pt x="383" y="153"/>
                    <a:pt x="383" y="144"/>
                    <a:pt x="387" y="145"/>
                  </a:cubicBezTo>
                  <a:cubicBezTo>
                    <a:pt x="390" y="146"/>
                    <a:pt x="392" y="151"/>
                    <a:pt x="395" y="152"/>
                  </a:cubicBezTo>
                  <a:cubicBezTo>
                    <a:pt x="398" y="153"/>
                    <a:pt x="412" y="154"/>
                    <a:pt x="414" y="155"/>
                  </a:cubicBezTo>
                  <a:cubicBezTo>
                    <a:pt x="416" y="157"/>
                    <a:pt x="419" y="159"/>
                    <a:pt x="425" y="162"/>
                  </a:cubicBezTo>
                  <a:cubicBezTo>
                    <a:pt x="430" y="165"/>
                    <a:pt x="468" y="180"/>
                    <a:pt x="469" y="182"/>
                  </a:cubicBezTo>
                  <a:cubicBezTo>
                    <a:pt x="470" y="184"/>
                    <a:pt x="466" y="199"/>
                    <a:pt x="466" y="199"/>
                  </a:cubicBezTo>
                  <a:cubicBezTo>
                    <a:pt x="466" y="199"/>
                    <a:pt x="467" y="204"/>
                    <a:pt x="462" y="205"/>
                  </a:cubicBezTo>
                  <a:cubicBezTo>
                    <a:pt x="457" y="205"/>
                    <a:pt x="462" y="204"/>
                    <a:pt x="454" y="205"/>
                  </a:cubicBezTo>
                  <a:cubicBezTo>
                    <a:pt x="446" y="206"/>
                    <a:pt x="447" y="210"/>
                    <a:pt x="441" y="208"/>
                  </a:cubicBezTo>
                  <a:cubicBezTo>
                    <a:pt x="436" y="206"/>
                    <a:pt x="437" y="206"/>
                    <a:pt x="433" y="203"/>
                  </a:cubicBezTo>
                  <a:cubicBezTo>
                    <a:pt x="429" y="201"/>
                    <a:pt x="425" y="197"/>
                    <a:pt x="421" y="199"/>
                  </a:cubicBezTo>
                  <a:cubicBezTo>
                    <a:pt x="417" y="202"/>
                    <a:pt x="419" y="206"/>
                    <a:pt x="412" y="202"/>
                  </a:cubicBezTo>
                  <a:cubicBezTo>
                    <a:pt x="405" y="197"/>
                    <a:pt x="401" y="196"/>
                    <a:pt x="401" y="196"/>
                  </a:cubicBezTo>
                  <a:cubicBezTo>
                    <a:pt x="401" y="196"/>
                    <a:pt x="398" y="198"/>
                    <a:pt x="398" y="199"/>
                  </a:cubicBezTo>
                  <a:cubicBezTo>
                    <a:pt x="399" y="201"/>
                    <a:pt x="401" y="198"/>
                    <a:pt x="406" y="204"/>
                  </a:cubicBezTo>
                  <a:cubicBezTo>
                    <a:pt x="410" y="209"/>
                    <a:pt x="417" y="213"/>
                    <a:pt x="416" y="216"/>
                  </a:cubicBezTo>
                  <a:cubicBezTo>
                    <a:pt x="416" y="219"/>
                    <a:pt x="419" y="220"/>
                    <a:pt x="416" y="223"/>
                  </a:cubicBezTo>
                  <a:cubicBezTo>
                    <a:pt x="414" y="225"/>
                    <a:pt x="414" y="229"/>
                    <a:pt x="414" y="229"/>
                  </a:cubicBezTo>
                  <a:cubicBezTo>
                    <a:pt x="414" y="229"/>
                    <a:pt x="418" y="234"/>
                    <a:pt x="417" y="236"/>
                  </a:cubicBezTo>
                  <a:cubicBezTo>
                    <a:pt x="416" y="238"/>
                    <a:pt x="416" y="243"/>
                    <a:pt x="416" y="245"/>
                  </a:cubicBezTo>
                  <a:cubicBezTo>
                    <a:pt x="416" y="246"/>
                    <a:pt x="419" y="251"/>
                    <a:pt x="419" y="251"/>
                  </a:cubicBezTo>
                  <a:cubicBezTo>
                    <a:pt x="419" y="251"/>
                    <a:pt x="423" y="248"/>
                    <a:pt x="428" y="253"/>
                  </a:cubicBezTo>
                  <a:cubicBezTo>
                    <a:pt x="433" y="257"/>
                    <a:pt x="440" y="257"/>
                    <a:pt x="440" y="257"/>
                  </a:cubicBezTo>
                  <a:cubicBezTo>
                    <a:pt x="440" y="251"/>
                    <a:pt x="440" y="251"/>
                    <a:pt x="440" y="251"/>
                  </a:cubicBezTo>
                  <a:cubicBezTo>
                    <a:pt x="440" y="251"/>
                    <a:pt x="438" y="250"/>
                    <a:pt x="436" y="246"/>
                  </a:cubicBezTo>
                  <a:cubicBezTo>
                    <a:pt x="433" y="243"/>
                    <a:pt x="430" y="238"/>
                    <a:pt x="430" y="237"/>
                  </a:cubicBezTo>
                  <a:cubicBezTo>
                    <a:pt x="429" y="235"/>
                    <a:pt x="429" y="230"/>
                    <a:pt x="430" y="230"/>
                  </a:cubicBezTo>
                  <a:cubicBezTo>
                    <a:pt x="432" y="230"/>
                    <a:pt x="435" y="231"/>
                    <a:pt x="441" y="234"/>
                  </a:cubicBezTo>
                  <a:cubicBezTo>
                    <a:pt x="447" y="236"/>
                    <a:pt x="459" y="245"/>
                    <a:pt x="462" y="240"/>
                  </a:cubicBezTo>
                  <a:cubicBezTo>
                    <a:pt x="465" y="235"/>
                    <a:pt x="464" y="234"/>
                    <a:pt x="462" y="229"/>
                  </a:cubicBezTo>
                  <a:cubicBezTo>
                    <a:pt x="460" y="224"/>
                    <a:pt x="457" y="227"/>
                    <a:pt x="459" y="221"/>
                  </a:cubicBezTo>
                  <a:cubicBezTo>
                    <a:pt x="462" y="215"/>
                    <a:pt x="456" y="220"/>
                    <a:pt x="468" y="210"/>
                  </a:cubicBezTo>
                  <a:cubicBezTo>
                    <a:pt x="480" y="200"/>
                    <a:pt x="490" y="203"/>
                    <a:pt x="492" y="203"/>
                  </a:cubicBezTo>
                  <a:cubicBezTo>
                    <a:pt x="494" y="203"/>
                    <a:pt x="502" y="198"/>
                    <a:pt x="501" y="196"/>
                  </a:cubicBezTo>
                  <a:cubicBezTo>
                    <a:pt x="500" y="195"/>
                    <a:pt x="502" y="192"/>
                    <a:pt x="500" y="187"/>
                  </a:cubicBezTo>
                  <a:cubicBezTo>
                    <a:pt x="497" y="182"/>
                    <a:pt x="492" y="172"/>
                    <a:pt x="492" y="172"/>
                  </a:cubicBezTo>
                  <a:cubicBezTo>
                    <a:pt x="492" y="172"/>
                    <a:pt x="487" y="163"/>
                    <a:pt x="490" y="163"/>
                  </a:cubicBezTo>
                  <a:cubicBezTo>
                    <a:pt x="493" y="164"/>
                    <a:pt x="496" y="166"/>
                    <a:pt x="505" y="170"/>
                  </a:cubicBezTo>
                  <a:cubicBezTo>
                    <a:pt x="515" y="174"/>
                    <a:pt x="519" y="175"/>
                    <a:pt x="521" y="176"/>
                  </a:cubicBezTo>
                  <a:cubicBezTo>
                    <a:pt x="523" y="177"/>
                    <a:pt x="525" y="181"/>
                    <a:pt x="521" y="181"/>
                  </a:cubicBezTo>
                  <a:cubicBezTo>
                    <a:pt x="516" y="181"/>
                    <a:pt x="513" y="184"/>
                    <a:pt x="512" y="186"/>
                  </a:cubicBezTo>
                  <a:cubicBezTo>
                    <a:pt x="511" y="188"/>
                    <a:pt x="517" y="193"/>
                    <a:pt x="517" y="193"/>
                  </a:cubicBezTo>
                  <a:cubicBezTo>
                    <a:pt x="517" y="193"/>
                    <a:pt x="526" y="193"/>
                    <a:pt x="528" y="193"/>
                  </a:cubicBezTo>
                  <a:cubicBezTo>
                    <a:pt x="530" y="193"/>
                    <a:pt x="530" y="186"/>
                    <a:pt x="530" y="182"/>
                  </a:cubicBezTo>
                  <a:cubicBezTo>
                    <a:pt x="530" y="179"/>
                    <a:pt x="544" y="181"/>
                    <a:pt x="546" y="180"/>
                  </a:cubicBezTo>
                  <a:cubicBezTo>
                    <a:pt x="548" y="178"/>
                    <a:pt x="553" y="172"/>
                    <a:pt x="556" y="170"/>
                  </a:cubicBezTo>
                  <a:cubicBezTo>
                    <a:pt x="560" y="168"/>
                    <a:pt x="573" y="164"/>
                    <a:pt x="571" y="166"/>
                  </a:cubicBezTo>
                  <a:cubicBezTo>
                    <a:pt x="570" y="168"/>
                    <a:pt x="573" y="174"/>
                    <a:pt x="573" y="172"/>
                  </a:cubicBezTo>
                  <a:cubicBezTo>
                    <a:pt x="573" y="170"/>
                    <a:pt x="577" y="162"/>
                    <a:pt x="579" y="162"/>
                  </a:cubicBezTo>
                  <a:cubicBezTo>
                    <a:pt x="581" y="162"/>
                    <a:pt x="587" y="164"/>
                    <a:pt x="587" y="164"/>
                  </a:cubicBezTo>
                  <a:cubicBezTo>
                    <a:pt x="587" y="164"/>
                    <a:pt x="584" y="172"/>
                    <a:pt x="588" y="172"/>
                  </a:cubicBezTo>
                  <a:cubicBezTo>
                    <a:pt x="593" y="173"/>
                    <a:pt x="599" y="177"/>
                    <a:pt x="600" y="173"/>
                  </a:cubicBezTo>
                  <a:cubicBezTo>
                    <a:pt x="602" y="170"/>
                    <a:pt x="599" y="171"/>
                    <a:pt x="609" y="168"/>
                  </a:cubicBezTo>
                  <a:cubicBezTo>
                    <a:pt x="620" y="166"/>
                    <a:pt x="615" y="166"/>
                    <a:pt x="622" y="165"/>
                  </a:cubicBezTo>
                  <a:cubicBezTo>
                    <a:pt x="629" y="165"/>
                    <a:pt x="633" y="170"/>
                    <a:pt x="636" y="170"/>
                  </a:cubicBezTo>
                  <a:cubicBezTo>
                    <a:pt x="640" y="170"/>
                    <a:pt x="642" y="162"/>
                    <a:pt x="642" y="162"/>
                  </a:cubicBezTo>
                  <a:cubicBezTo>
                    <a:pt x="643" y="156"/>
                    <a:pt x="643" y="156"/>
                    <a:pt x="643" y="156"/>
                  </a:cubicBezTo>
                  <a:cubicBezTo>
                    <a:pt x="639" y="154"/>
                    <a:pt x="639" y="154"/>
                    <a:pt x="639" y="154"/>
                  </a:cubicBezTo>
                  <a:cubicBezTo>
                    <a:pt x="639" y="154"/>
                    <a:pt x="643" y="154"/>
                    <a:pt x="641" y="152"/>
                  </a:cubicBezTo>
                  <a:cubicBezTo>
                    <a:pt x="640" y="151"/>
                    <a:pt x="645" y="150"/>
                    <a:pt x="648" y="150"/>
                  </a:cubicBezTo>
                  <a:cubicBezTo>
                    <a:pt x="651" y="149"/>
                    <a:pt x="660" y="152"/>
                    <a:pt x="664" y="153"/>
                  </a:cubicBezTo>
                  <a:cubicBezTo>
                    <a:pt x="669" y="155"/>
                    <a:pt x="686" y="154"/>
                    <a:pt x="697" y="162"/>
                  </a:cubicBezTo>
                  <a:cubicBezTo>
                    <a:pt x="707" y="170"/>
                    <a:pt x="709" y="171"/>
                    <a:pt x="711" y="171"/>
                  </a:cubicBezTo>
                  <a:cubicBezTo>
                    <a:pt x="713" y="172"/>
                    <a:pt x="721" y="169"/>
                    <a:pt x="721" y="169"/>
                  </a:cubicBezTo>
                  <a:cubicBezTo>
                    <a:pt x="721" y="169"/>
                    <a:pt x="724" y="168"/>
                    <a:pt x="721" y="166"/>
                  </a:cubicBezTo>
                  <a:cubicBezTo>
                    <a:pt x="717" y="163"/>
                    <a:pt x="714" y="164"/>
                    <a:pt x="714" y="163"/>
                  </a:cubicBezTo>
                  <a:cubicBezTo>
                    <a:pt x="714" y="161"/>
                    <a:pt x="711" y="153"/>
                    <a:pt x="710" y="153"/>
                  </a:cubicBezTo>
                  <a:cubicBezTo>
                    <a:pt x="709" y="153"/>
                    <a:pt x="707" y="152"/>
                    <a:pt x="706" y="153"/>
                  </a:cubicBezTo>
                  <a:cubicBezTo>
                    <a:pt x="705" y="154"/>
                    <a:pt x="699" y="149"/>
                    <a:pt x="699" y="148"/>
                  </a:cubicBezTo>
                  <a:cubicBezTo>
                    <a:pt x="699" y="146"/>
                    <a:pt x="699" y="141"/>
                    <a:pt x="701" y="141"/>
                  </a:cubicBezTo>
                  <a:cubicBezTo>
                    <a:pt x="702" y="140"/>
                    <a:pt x="692" y="140"/>
                    <a:pt x="698" y="134"/>
                  </a:cubicBezTo>
                  <a:cubicBezTo>
                    <a:pt x="703" y="127"/>
                    <a:pt x="713" y="119"/>
                    <a:pt x="713" y="118"/>
                  </a:cubicBezTo>
                  <a:cubicBezTo>
                    <a:pt x="712" y="116"/>
                    <a:pt x="714" y="92"/>
                    <a:pt x="714" y="92"/>
                  </a:cubicBezTo>
                  <a:cubicBezTo>
                    <a:pt x="714" y="92"/>
                    <a:pt x="720" y="95"/>
                    <a:pt x="722" y="93"/>
                  </a:cubicBezTo>
                  <a:cubicBezTo>
                    <a:pt x="724" y="90"/>
                    <a:pt x="726" y="84"/>
                    <a:pt x="726" y="84"/>
                  </a:cubicBezTo>
                  <a:cubicBezTo>
                    <a:pt x="733" y="83"/>
                    <a:pt x="733" y="83"/>
                    <a:pt x="733" y="83"/>
                  </a:cubicBezTo>
                  <a:cubicBezTo>
                    <a:pt x="733" y="83"/>
                    <a:pt x="736" y="88"/>
                    <a:pt x="736" y="89"/>
                  </a:cubicBezTo>
                  <a:cubicBezTo>
                    <a:pt x="735" y="90"/>
                    <a:pt x="732" y="94"/>
                    <a:pt x="736" y="94"/>
                  </a:cubicBezTo>
                  <a:cubicBezTo>
                    <a:pt x="739" y="94"/>
                    <a:pt x="748" y="100"/>
                    <a:pt x="748" y="100"/>
                  </a:cubicBezTo>
                  <a:cubicBezTo>
                    <a:pt x="748" y="100"/>
                    <a:pt x="751" y="112"/>
                    <a:pt x="749" y="112"/>
                  </a:cubicBezTo>
                  <a:cubicBezTo>
                    <a:pt x="747" y="112"/>
                    <a:pt x="748" y="118"/>
                    <a:pt x="748" y="118"/>
                  </a:cubicBezTo>
                  <a:cubicBezTo>
                    <a:pt x="748" y="118"/>
                    <a:pt x="746" y="114"/>
                    <a:pt x="745" y="119"/>
                  </a:cubicBezTo>
                  <a:cubicBezTo>
                    <a:pt x="743" y="124"/>
                    <a:pt x="748" y="127"/>
                    <a:pt x="748" y="127"/>
                  </a:cubicBezTo>
                  <a:cubicBezTo>
                    <a:pt x="748" y="127"/>
                    <a:pt x="753" y="125"/>
                    <a:pt x="751" y="130"/>
                  </a:cubicBezTo>
                  <a:cubicBezTo>
                    <a:pt x="750" y="135"/>
                    <a:pt x="750" y="133"/>
                    <a:pt x="751" y="137"/>
                  </a:cubicBezTo>
                  <a:cubicBezTo>
                    <a:pt x="751" y="142"/>
                    <a:pt x="755" y="148"/>
                    <a:pt x="755" y="150"/>
                  </a:cubicBezTo>
                  <a:cubicBezTo>
                    <a:pt x="755" y="152"/>
                    <a:pt x="755" y="164"/>
                    <a:pt x="755" y="164"/>
                  </a:cubicBezTo>
                  <a:cubicBezTo>
                    <a:pt x="755" y="164"/>
                    <a:pt x="758" y="170"/>
                    <a:pt x="760" y="172"/>
                  </a:cubicBezTo>
                  <a:cubicBezTo>
                    <a:pt x="762" y="174"/>
                    <a:pt x="767" y="169"/>
                    <a:pt x="762" y="174"/>
                  </a:cubicBezTo>
                  <a:cubicBezTo>
                    <a:pt x="756" y="179"/>
                    <a:pt x="759" y="179"/>
                    <a:pt x="755" y="184"/>
                  </a:cubicBezTo>
                  <a:cubicBezTo>
                    <a:pt x="751" y="189"/>
                    <a:pt x="748" y="190"/>
                    <a:pt x="746" y="192"/>
                  </a:cubicBezTo>
                  <a:cubicBezTo>
                    <a:pt x="744" y="194"/>
                    <a:pt x="738" y="196"/>
                    <a:pt x="738" y="196"/>
                  </a:cubicBezTo>
                  <a:cubicBezTo>
                    <a:pt x="738" y="196"/>
                    <a:pt x="752" y="200"/>
                    <a:pt x="754" y="200"/>
                  </a:cubicBezTo>
                  <a:cubicBezTo>
                    <a:pt x="756" y="200"/>
                    <a:pt x="772" y="198"/>
                    <a:pt x="772" y="194"/>
                  </a:cubicBezTo>
                  <a:cubicBezTo>
                    <a:pt x="772" y="190"/>
                    <a:pt x="781" y="180"/>
                    <a:pt x="776" y="177"/>
                  </a:cubicBezTo>
                  <a:cubicBezTo>
                    <a:pt x="772" y="174"/>
                    <a:pt x="771" y="175"/>
                    <a:pt x="770" y="172"/>
                  </a:cubicBezTo>
                  <a:cubicBezTo>
                    <a:pt x="770" y="169"/>
                    <a:pt x="768" y="168"/>
                    <a:pt x="770" y="166"/>
                  </a:cubicBezTo>
                  <a:cubicBezTo>
                    <a:pt x="771" y="164"/>
                    <a:pt x="774" y="160"/>
                    <a:pt x="770" y="161"/>
                  </a:cubicBezTo>
                  <a:cubicBezTo>
                    <a:pt x="766" y="161"/>
                    <a:pt x="766" y="162"/>
                    <a:pt x="764" y="159"/>
                  </a:cubicBezTo>
                  <a:cubicBezTo>
                    <a:pt x="762" y="156"/>
                    <a:pt x="763" y="160"/>
                    <a:pt x="760" y="152"/>
                  </a:cubicBezTo>
                  <a:cubicBezTo>
                    <a:pt x="757" y="144"/>
                    <a:pt x="762" y="140"/>
                    <a:pt x="762" y="140"/>
                  </a:cubicBezTo>
                  <a:cubicBezTo>
                    <a:pt x="762" y="140"/>
                    <a:pt x="766" y="144"/>
                    <a:pt x="763" y="137"/>
                  </a:cubicBezTo>
                  <a:cubicBezTo>
                    <a:pt x="760" y="130"/>
                    <a:pt x="756" y="128"/>
                    <a:pt x="756" y="126"/>
                  </a:cubicBezTo>
                  <a:cubicBezTo>
                    <a:pt x="755" y="123"/>
                    <a:pt x="757" y="121"/>
                    <a:pt x="756" y="117"/>
                  </a:cubicBezTo>
                  <a:cubicBezTo>
                    <a:pt x="756" y="113"/>
                    <a:pt x="768" y="111"/>
                    <a:pt x="768" y="111"/>
                  </a:cubicBezTo>
                  <a:cubicBezTo>
                    <a:pt x="768" y="111"/>
                    <a:pt x="769" y="105"/>
                    <a:pt x="767" y="102"/>
                  </a:cubicBezTo>
                  <a:cubicBezTo>
                    <a:pt x="764" y="100"/>
                    <a:pt x="760" y="95"/>
                    <a:pt x="760" y="95"/>
                  </a:cubicBezTo>
                  <a:cubicBezTo>
                    <a:pt x="760" y="95"/>
                    <a:pt x="761" y="92"/>
                    <a:pt x="761" y="91"/>
                  </a:cubicBezTo>
                  <a:cubicBezTo>
                    <a:pt x="762" y="89"/>
                    <a:pt x="767" y="92"/>
                    <a:pt x="769" y="94"/>
                  </a:cubicBezTo>
                  <a:cubicBezTo>
                    <a:pt x="770" y="96"/>
                    <a:pt x="776" y="100"/>
                    <a:pt x="776" y="100"/>
                  </a:cubicBezTo>
                  <a:cubicBezTo>
                    <a:pt x="776" y="100"/>
                    <a:pt x="774" y="103"/>
                    <a:pt x="775" y="106"/>
                  </a:cubicBezTo>
                  <a:cubicBezTo>
                    <a:pt x="776" y="109"/>
                    <a:pt x="777" y="116"/>
                    <a:pt x="777" y="116"/>
                  </a:cubicBezTo>
                  <a:cubicBezTo>
                    <a:pt x="777" y="116"/>
                    <a:pt x="779" y="121"/>
                    <a:pt x="780" y="122"/>
                  </a:cubicBezTo>
                  <a:cubicBezTo>
                    <a:pt x="781" y="123"/>
                    <a:pt x="778" y="124"/>
                    <a:pt x="781" y="123"/>
                  </a:cubicBezTo>
                  <a:cubicBezTo>
                    <a:pt x="784" y="123"/>
                    <a:pt x="797" y="126"/>
                    <a:pt x="797" y="126"/>
                  </a:cubicBezTo>
                  <a:cubicBezTo>
                    <a:pt x="797" y="126"/>
                    <a:pt x="798" y="117"/>
                    <a:pt x="796" y="117"/>
                  </a:cubicBezTo>
                  <a:cubicBezTo>
                    <a:pt x="793" y="118"/>
                    <a:pt x="791" y="119"/>
                    <a:pt x="789" y="118"/>
                  </a:cubicBezTo>
                  <a:cubicBezTo>
                    <a:pt x="786" y="116"/>
                    <a:pt x="785" y="112"/>
                    <a:pt x="785" y="112"/>
                  </a:cubicBezTo>
                  <a:cubicBezTo>
                    <a:pt x="785" y="112"/>
                    <a:pt x="785" y="109"/>
                    <a:pt x="786" y="107"/>
                  </a:cubicBezTo>
                  <a:cubicBezTo>
                    <a:pt x="787" y="105"/>
                    <a:pt x="794" y="101"/>
                    <a:pt x="794" y="101"/>
                  </a:cubicBezTo>
                  <a:cubicBezTo>
                    <a:pt x="794" y="101"/>
                    <a:pt x="800" y="102"/>
                    <a:pt x="804" y="102"/>
                  </a:cubicBezTo>
                  <a:cubicBezTo>
                    <a:pt x="808" y="102"/>
                    <a:pt x="824" y="113"/>
                    <a:pt x="824" y="113"/>
                  </a:cubicBezTo>
                  <a:cubicBezTo>
                    <a:pt x="827" y="116"/>
                    <a:pt x="827" y="116"/>
                    <a:pt x="827" y="116"/>
                  </a:cubicBezTo>
                  <a:cubicBezTo>
                    <a:pt x="827" y="116"/>
                    <a:pt x="828" y="109"/>
                    <a:pt x="831" y="111"/>
                  </a:cubicBezTo>
                  <a:cubicBezTo>
                    <a:pt x="833" y="112"/>
                    <a:pt x="833" y="112"/>
                    <a:pt x="833" y="112"/>
                  </a:cubicBezTo>
                  <a:cubicBezTo>
                    <a:pt x="833" y="112"/>
                    <a:pt x="834" y="107"/>
                    <a:pt x="830" y="105"/>
                  </a:cubicBezTo>
                  <a:cubicBezTo>
                    <a:pt x="825" y="104"/>
                    <a:pt x="819" y="97"/>
                    <a:pt x="819" y="97"/>
                  </a:cubicBezTo>
                  <a:cubicBezTo>
                    <a:pt x="819" y="97"/>
                    <a:pt x="814" y="89"/>
                    <a:pt x="815" y="85"/>
                  </a:cubicBezTo>
                  <a:cubicBezTo>
                    <a:pt x="816" y="81"/>
                    <a:pt x="815" y="79"/>
                    <a:pt x="817" y="79"/>
                  </a:cubicBezTo>
                  <a:cubicBezTo>
                    <a:pt x="819" y="79"/>
                    <a:pt x="831" y="78"/>
                    <a:pt x="835" y="76"/>
                  </a:cubicBezTo>
                  <a:cubicBezTo>
                    <a:pt x="839" y="75"/>
                    <a:pt x="844" y="77"/>
                    <a:pt x="850" y="75"/>
                  </a:cubicBezTo>
                  <a:cubicBezTo>
                    <a:pt x="856" y="73"/>
                    <a:pt x="857" y="72"/>
                    <a:pt x="862" y="73"/>
                  </a:cubicBezTo>
                  <a:cubicBezTo>
                    <a:pt x="868" y="75"/>
                    <a:pt x="864" y="70"/>
                    <a:pt x="863" y="67"/>
                  </a:cubicBezTo>
                  <a:cubicBezTo>
                    <a:pt x="862" y="65"/>
                    <a:pt x="861" y="54"/>
                    <a:pt x="861" y="57"/>
                  </a:cubicBezTo>
                  <a:cubicBezTo>
                    <a:pt x="861" y="59"/>
                    <a:pt x="861" y="46"/>
                    <a:pt x="873" y="44"/>
                  </a:cubicBezTo>
                  <a:cubicBezTo>
                    <a:pt x="884" y="43"/>
                    <a:pt x="894" y="41"/>
                    <a:pt x="907" y="39"/>
                  </a:cubicBezTo>
                  <a:cubicBezTo>
                    <a:pt x="921" y="36"/>
                    <a:pt x="923" y="31"/>
                    <a:pt x="923" y="31"/>
                  </a:cubicBezTo>
                  <a:cubicBezTo>
                    <a:pt x="923" y="31"/>
                    <a:pt x="933" y="30"/>
                    <a:pt x="935" y="30"/>
                  </a:cubicBezTo>
                  <a:cubicBezTo>
                    <a:pt x="936" y="30"/>
                    <a:pt x="939" y="28"/>
                    <a:pt x="943" y="29"/>
                  </a:cubicBezTo>
                  <a:cubicBezTo>
                    <a:pt x="948" y="30"/>
                    <a:pt x="950" y="32"/>
                    <a:pt x="953" y="32"/>
                  </a:cubicBezTo>
                  <a:cubicBezTo>
                    <a:pt x="956" y="32"/>
                    <a:pt x="973" y="29"/>
                    <a:pt x="973" y="29"/>
                  </a:cubicBezTo>
                  <a:cubicBezTo>
                    <a:pt x="973" y="29"/>
                    <a:pt x="973" y="26"/>
                    <a:pt x="975" y="24"/>
                  </a:cubicBezTo>
                  <a:cubicBezTo>
                    <a:pt x="976" y="22"/>
                    <a:pt x="978" y="18"/>
                    <a:pt x="980" y="18"/>
                  </a:cubicBezTo>
                  <a:cubicBezTo>
                    <a:pt x="983" y="19"/>
                    <a:pt x="986" y="20"/>
                    <a:pt x="986" y="18"/>
                  </a:cubicBezTo>
                  <a:cubicBezTo>
                    <a:pt x="987" y="15"/>
                    <a:pt x="997" y="0"/>
                    <a:pt x="1004" y="3"/>
                  </a:cubicBezTo>
                  <a:cubicBezTo>
                    <a:pt x="1011" y="5"/>
                    <a:pt x="1027" y="5"/>
                    <a:pt x="1027" y="6"/>
                  </a:cubicBezTo>
                  <a:cubicBezTo>
                    <a:pt x="1027" y="8"/>
                    <a:pt x="1030" y="12"/>
                    <a:pt x="1030" y="12"/>
                  </a:cubicBezTo>
                  <a:cubicBezTo>
                    <a:pt x="1030" y="12"/>
                    <a:pt x="1029" y="15"/>
                    <a:pt x="1034" y="16"/>
                  </a:cubicBezTo>
                  <a:cubicBezTo>
                    <a:pt x="1040" y="18"/>
                    <a:pt x="1043" y="20"/>
                    <a:pt x="1043" y="20"/>
                  </a:cubicBezTo>
                  <a:cubicBezTo>
                    <a:pt x="1043" y="20"/>
                    <a:pt x="1059" y="20"/>
                    <a:pt x="1062" y="20"/>
                  </a:cubicBezTo>
                  <a:cubicBezTo>
                    <a:pt x="1066" y="19"/>
                    <a:pt x="1094" y="25"/>
                    <a:pt x="1094" y="26"/>
                  </a:cubicBezTo>
                  <a:cubicBezTo>
                    <a:pt x="1094" y="28"/>
                    <a:pt x="1103" y="42"/>
                    <a:pt x="1098" y="44"/>
                  </a:cubicBezTo>
                  <a:cubicBezTo>
                    <a:pt x="1093" y="47"/>
                    <a:pt x="1099" y="47"/>
                    <a:pt x="1087" y="57"/>
                  </a:cubicBezTo>
                  <a:cubicBezTo>
                    <a:pt x="1075" y="66"/>
                    <a:pt x="1067" y="70"/>
                    <a:pt x="1060" y="73"/>
                  </a:cubicBezTo>
                  <a:cubicBezTo>
                    <a:pt x="1053" y="76"/>
                    <a:pt x="1050" y="85"/>
                    <a:pt x="1046" y="86"/>
                  </a:cubicBezTo>
                  <a:cubicBezTo>
                    <a:pt x="1041" y="87"/>
                    <a:pt x="1040" y="90"/>
                    <a:pt x="1040" y="90"/>
                  </a:cubicBezTo>
                  <a:cubicBezTo>
                    <a:pt x="1040" y="90"/>
                    <a:pt x="1046" y="89"/>
                    <a:pt x="1049" y="88"/>
                  </a:cubicBezTo>
                  <a:cubicBezTo>
                    <a:pt x="1051" y="87"/>
                    <a:pt x="1075" y="83"/>
                    <a:pt x="1075" y="83"/>
                  </a:cubicBezTo>
                  <a:cubicBezTo>
                    <a:pt x="1075" y="83"/>
                    <a:pt x="1063" y="78"/>
                    <a:pt x="1071" y="74"/>
                  </a:cubicBezTo>
                  <a:cubicBezTo>
                    <a:pt x="1079" y="70"/>
                    <a:pt x="1081" y="71"/>
                    <a:pt x="1081" y="71"/>
                  </a:cubicBezTo>
                  <a:cubicBezTo>
                    <a:pt x="1081" y="71"/>
                    <a:pt x="1086" y="71"/>
                    <a:pt x="1088" y="72"/>
                  </a:cubicBezTo>
                  <a:cubicBezTo>
                    <a:pt x="1091" y="72"/>
                    <a:pt x="1094" y="74"/>
                    <a:pt x="1098" y="77"/>
                  </a:cubicBezTo>
                  <a:cubicBezTo>
                    <a:pt x="1103" y="80"/>
                    <a:pt x="1101" y="80"/>
                    <a:pt x="1104" y="77"/>
                  </a:cubicBezTo>
                  <a:cubicBezTo>
                    <a:pt x="1108" y="73"/>
                    <a:pt x="1111" y="71"/>
                    <a:pt x="1115" y="72"/>
                  </a:cubicBezTo>
                  <a:cubicBezTo>
                    <a:pt x="1120" y="73"/>
                    <a:pt x="1144" y="76"/>
                    <a:pt x="1151" y="77"/>
                  </a:cubicBezTo>
                  <a:cubicBezTo>
                    <a:pt x="1157" y="77"/>
                    <a:pt x="1145" y="82"/>
                    <a:pt x="1154" y="87"/>
                  </a:cubicBezTo>
                  <a:cubicBezTo>
                    <a:pt x="1163" y="91"/>
                    <a:pt x="1173" y="96"/>
                    <a:pt x="1175" y="96"/>
                  </a:cubicBezTo>
                  <a:cubicBezTo>
                    <a:pt x="1177" y="95"/>
                    <a:pt x="1191" y="91"/>
                    <a:pt x="1191" y="91"/>
                  </a:cubicBezTo>
                  <a:cubicBezTo>
                    <a:pt x="1191" y="91"/>
                    <a:pt x="1191" y="91"/>
                    <a:pt x="1194" y="85"/>
                  </a:cubicBezTo>
                  <a:cubicBezTo>
                    <a:pt x="1196" y="79"/>
                    <a:pt x="1195" y="80"/>
                    <a:pt x="1195" y="77"/>
                  </a:cubicBezTo>
                  <a:cubicBezTo>
                    <a:pt x="1196" y="75"/>
                    <a:pt x="1198" y="73"/>
                    <a:pt x="1200" y="71"/>
                  </a:cubicBezTo>
                  <a:cubicBezTo>
                    <a:pt x="1203" y="69"/>
                    <a:pt x="1203" y="67"/>
                    <a:pt x="1210" y="71"/>
                  </a:cubicBezTo>
                  <a:cubicBezTo>
                    <a:pt x="1217" y="76"/>
                    <a:pt x="1218" y="78"/>
                    <a:pt x="1218" y="78"/>
                  </a:cubicBezTo>
                  <a:cubicBezTo>
                    <a:pt x="1218" y="78"/>
                    <a:pt x="1230" y="77"/>
                    <a:pt x="1243" y="88"/>
                  </a:cubicBezTo>
                  <a:cubicBezTo>
                    <a:pt x="1256" y="98"/>
                    <a:pt x="1253" y="101"/>
                    <a:pt x="1254" y="103"/>
                  </a:cubicBezTo>
                  <a:cubicBezTo>
                    <a:pt x="1254" y="106"/>
                    <a:pt x="1253" y="112"/>
                    <a:pt x="1254" y="114"/>
                  </a:cubicBezTo>
                  <a:cubicBezTo>
                    <a:pt x="1254" y="116"/>
                    <a:pt x="1254" y="112"/>
                    <a:pt x="1261" y="119"/>
                  </a:cubicBezTo>
                  <a:cubicBezTo>
                    <a:pt x="1268" y="127"/>
                    <a:pt x="1282" y="127"/>
                    <a:pt x="1281" y="127"/>
                  </a:cubicBezTo>
                  <a:cubicBezTo>
                    <a:pt x="1279" y="127"/>
                    <a:pt x="1282" y="121"/>
                    <a:pt x="1280" y="118"/>
                  </a:cubicBezTo>
                  <a:cubicBezTo>
                    <a:pt x="1278" y="115"/>
                    <a:pt x="1281" y="116"/>
                    <a:pt x="1284" y="113"/>
                  </a:cubicBezTo>
                  <a:cubicBezTo>
                    <a:pt x="1286" y="111"/>
                    <a:pt x="1291" y="112"/>
                    <a:pt x="1291" y="112"/>
                  </a:cubicBezTo>
                  <a:cubicBezTo>
                    <a:pt x="1291" y="112"/>
                    <a:pt x="1293" y="113"/>
                    <a:pt x="1299" y="115"/>
                  </a:cubicBezTo>
                  <a:cubicBezTo>
                    <a:pt x="1304" y="116"/>
                    <a:pt x="1296" y="116"/>
                    <a:pt x="1310" y="116"/>
                  </a:cubicBezTo>
                  <a:cubicBezTo>
                    <a:pt x="1324" y="116"/>
                    <a:pt x="1324" y="112"/>
                    <a:pt x="1329" y="112"/>
                  </a:cubicBezTo>
                  <a:cubicBezTo>
                    <a:pt x="1333" y="112"/>
                    <a:pt x="1337" y="111"/>
                    <a:pt x="1338" y="112"/>
                  </a:cubicBezTo>
                  <a:cubicBezTo>
                    <a:pt x="1339" y="114"/>
                    <a:pt x="1339" y="115"/>
                    <a:pt x="1344" y="115"/>
                  </a:cubicBezTo>
                  <a:cubicBezTo>
                    <a:pt x="1349" y="116"/>
                    <a:pt x="1350" y="118"/>
                    <a:pt x="1348" y="113"/>
                  </a:cubicBezTo>
                  <a:cubicBezTo>
                    <a:pt x="1345" y="108"/>
                    <a:pt x="1342" y="104"/>
                    <a:pt x="1342" y="104"/>
                  </a:cubicBezTo>
                  <a:cubicBezTo>
                    <a:pt x="1338" y="102"/>
                    <a:pt x="1338" y="102"/>
                    <a:pt x="1338" y="102"/>
                  </a:cubicBezTo>
                  <a:cubicBezTo>
                    <a:pt x="1338" y="102"/>
                    <a:pt x="1336" y="101"/>
                    <a:pt x="1342" y="97"/>
                  </a:cubicBezTo>
                  <a:cubicBezTo>
                    <a:pt x="1348" y="93"/>
                    <a:pt x="1347" y="99"/>
                    <a:pt x="1352" y="98"/>
                  </a:cubicBezTo>
                  <a:cubicBezTo>
                    <a:pt x="1357" y="98"/>
                    <a:pt x="1369" y="96"/>
                    <a:pt x="1369" y="96"/>
                  </a:cubicBezTo>
                  <a:cubicBezTo>
                    <a:pt x="1369" y="96"/>
                    <a:pt x="1381" y="98"/>
                    <a:pt x="1391" y="102"/>
                  </a:cubicBezTo>
                  <a:cubicBezTo>
                    <a:pt x="1402" y="106"/>
                    <a:pt x="1422" y="108"/>
                    <a:pt x="1422" y="106"/>
                  </a:cubicBezTo>
                  <a:cubicBezTo>
                    <a:pt x="1422" y="105"/>
                    <a:pt x="1427" y="106"/>
                    <a:pt x="1430" y="106"/>
                  </a:cubicBezTo>
                  <a:cubicBezTo>
                    <a:pt x="1434" y="106"/>
                    <a:pt x="1444" y="116"/>
                    <a:pt x="1444" y="116"/>
                  </a:cubicBezTo>
                  <a:cubicBezTo>
                    <a:pt x="1444" y="116"/>
                    <a:pt x="1452" y="123"/>
                    <a:pt x="1456" y="125"/>
                  </a:cubicBezTo>
                  <a:cubicBezTo>
                    <a:pt x="1460" y="127"/>
                    <a:pt x="1461" y="128"/>
                    <a:pt x="1466" y="128"/>
                  </a:cubicBezTo>
                  <a:cubicBezTo>
                    <a:pt x="1471" y="128"/>
                    <a:pt x="1484" y="134"/>
                    <a:pt x="1484" y="133"/>
                  </a:cubicBezTo>
                  <a:cubicBezTo>
                    <a:pt x="1485" y="131"/>
                    <a:pt x="1501" y="132"/>
                    <a:pt x="1501" y="129"/>
                  </a:cubicBezTo>
                  <a:cubicBezTo>
                    <a:pt x="1500" y="125"/>
                    <a:pt x="1510" y="130"/>
                    <a:pt x="1523" y="132"/>
                  </a:cubicBezTo>
                  <a:cubicBezTo>
                    <a:pt x="1536" y="134"/>
                    <a:pt x="1538" y="137"/>
                    <a:pt x="1538" y="139"/>
                  </a:cubicBezTo>
                  <a:cubicBezTo>
                    <a:pt x="1539" y="140"/>
                    <a:pt x="1542" y="147"/>
                    <a:pt x="1542" y="147"/>
                  </a:cubicBezTo>
                  <a:cubicBezTo>
                    <a:pt x="1542" y="147"/>
                    <a:pt x="1554" y="152"/>
                    <a:pt x="1559" y="152"/>
                  </a:cubicBezTo>
                  <a:cubicBezTo>
                    <a:pt x="1564" y="151"/>
                    <a:pt x="1575" y="152"/>
                    <a:pt x="1575" y="152"/>
                  </a:cubicBezTo>
                  <a:cubicBezTo>
                    <a:pt x="1575" y="152"/>
                    <a:pt x="1606" y="149"/>
                    <a:pt x="1613" y="149"/>
                  </a:cubicBezTo>
                  <a:cubicBezTo>
                    <a:pt x="1619" y="148"/>
                    <a:pt x="1619" y="137"/>
                    <a:pt x="1620" y="142"/>
                  </a:cubicBezTo>
                  <a:cubicBezTo>
                    <a:pt x="1622" y="147"/>
                    <a:pt x="1620" y="154"/>
                    <a:pt x="1620" y="154"/>
                  </a:cubicBezTo>
                  <a:cubicBezTo>
                    <a:pt x="1620" y="154"/>
                    <a:pt x="1625" y="161"/>
                    <a:pt x="1629" y="160"/>
                  </a:cubicBezTo>
                  <a:cubicBezTo>
                    <a:pt x="1632" y="159"/>
                    <a:pt x="1636" y="158"/>
                    <a:pt x="1636" y="158"/>
                  </a:cubicBezTo>
                  <a:cubicBezTo>
                    <a:pt x="1636" y="158"/>
                    <a:pt x="1638" y="157"/>
                    <a:pt x="1632" y="153"/>
                  </a:cubicBezTo>
                  <a:cubicBezTo>
                    <a:pt x="1627" y="149"/>
                    <a:pt x="1629" y="143"/>
                    <a:pt x="1631" y="141"/>
                  </a:cubicBezTo>
                  <a:cubicBezTo>
                    <a:pt x="1633" y="140"/>
                    <a:pt x="1678" y="142"/>
                    <a:pt x="1694" y="149"/>
                  </a:cubicBezTo>
                  <a:cubicBezTo>
                    <a:pt x="1710" y="155"/>
                    <a:pt x="1761" y="176"/>
                    <a:pt x="1767" y="182"/>
                  </a:cubicBezTo>
                  <a:cubicBezTo>
                    <a:pt x="1773" y="188"/>
                    <a:pt x="1777" y="192"/>
                    <a:pt x="1778" y="194"/>
                  </a:cubicBezTo>
                  <a:cubicBezTo>
                    <a:pt x="1780" y="195"/>
                    <a:pt x="1784" y="188"/>
                    <a:pt x="1784" y="188"/>
                  </a:cubicBezTo>
                  <a:cubicBezTo>
                    <a:pt x="1784" y="188"/>
                    <a:pt x="1794" y="189"/>
                    <a:pt x="1798" y="190"/>
                  </a:cubicBezTo>
                  <a:cubicBezTo>
                    <a:pt x="1801" y="190"/>
                    <a:pt x="1801" y="186"/>
                    <a:pt x="1811" y="193"/>
                  </a:cubicBezTo>
                  <a:cubicBezTo>
                    <a:pt x="1821" y="199"/>
                    <a:pt x="1822" y="206"/>
                    <a:pt x="1822" y="206"/>
                  </a:cubicBezTo>
                  <a:cubicBezTo>
                    <a:pt x="1822" y="206"/>
                    <a:pt x="1828" y="213"/>
                    <a:pt x="1821" y="214"/>
                  </a:cubicBezTo>
                  <a:cubicBezTo>
                    <a:pt x="1813" y="216"/>
                    <a:pt x="1810" y="224"/>
                    <a:pt x="1810" y="224"/>
                  </a:cubicBezTo>
                  <a:cubicBezTo>
                    <a:pt x="1810" y="224"/>
                    <a:pt x="1812" y="227"/>
                    <a:pt x="1812" y="229"/>
                  </a:cubicBezTo>
                  <a:cubicBezTo>
                    <a:pt x="1812" y="231"/>
                    <a:pt x="1810" y="234"/>
                    <a:pt x="1811" y="237"/>
                  </a:cubicBezTo>
                  <a:cubicBezTo>
                    <a:pt x="1812" y="240"/>
                    <a:pt x="1817" y="244"/>
                    <a:pt x="1815" y="246"/>
                  </a:cubicBezTo>
                  <a:cubicBezTo>
                    <a:pt x="1813" y="247"/>
                    <a:pt x="1815" y="247"/>
                    <a:pt x="1810" y="247"/>
                  </a:cubicBezTo>
                  <a:cubicBezTo>
                    <a:pt x="1806" y="246"/>
                    <a:pt x="1798" y="244"/>
                    <a:pt x="1797" y="242"/>
                  </a:cubicBezTo>
                  <a:cubicBezTo>
                    <a:pt x="1795" y="241"/>
                    <a:pt x="1795" y="239"/>
                    <a:pt x="1792" y="239"/>
                  </a:cubicBezTo>
                  <a:cubicBezTo>
                    <a:pt x="1789" y="239"/>
                    <a:pt x="1778" y="234"/>
                    <a:pt x="1778" y="234"/>
                  </a:cubicBezTo>
                  <a:cubicBezTo>
                    <a:pt x="1774" y="229"/>
                    <a:pt x="1774" y="229"/>
                    <a:pt x="1774" y="229"/>
                  </a:cubicBezTo>
                  <a:cubicBezTo>
                    <a:pt x="1770" y="223"/>
                    <a:pt x="1770" y="223"/>
                    <a:pt x="1770" y="223"/>
                  </a:cubicBezTo>
                  <a:cubicBezTo>
                    <a:pt x="1770" y="223"/>
                    <a:pt x="1752" y="222"/>
                    <a:pt x="1751" y="220"/>
                  </a:cubicBezTo>
                  <a:cubicBezTo>
                    <a:pt x="1751" y="219"/>
                    <a:pt x="1746" y="203"/>
                    <a:pt x="1745" y="203"/>
                  </a:cubicBezTo>
                  <a:cubicBezTo>
                    <a:pt x="1744" y="203"/>
                    <a:pt x="1738" y="199"/>
                    <a:pt x="1740" y="205"/>
                  </a:cubicBezTo>
                  <a:cubicBezTo>
                    <a:pt x="1741" y="210"/>
                    <a:pt x="1741" y="215"/>
                    <a:pt x="1741" y="215"/>
                  </a:cubicBezTo>
                  <a:cubicBezTo>
                    <a:pt x="1741" y="215"/>
                    <a:pt x="1751" y="223"/>
                    <a:pt x="1749" y="223"/>
                  </a:cubicBezTo>
                  <a:cubicBezTo>
                    <a:pt x="1746" y="223"/>
                    <a:pt x="1747" y="230"/>
                    <a:pt x="1745" y="230"/>
                  </a:cubicBezTo>
                  <a:cubicBezTo>
                    <a:pt x="1744" y="230"/>
                    <a:pt x="1738" y="238"/>
                    <a:pt x="1736" y="237"/>
                  </a:cubicBezTo>
                  <a:cubicBezTo>
                    <a:pt x="1734" y="236"/>
                    <a:pt x="1729" y="238"/>
                    <a:pt x="1728" y="238"/>
                  </a:cubicBezTo>
                  <a:cubicBezTo>
                    <a:pt x="1726" y="238"/>
                    <a:pt x="1726" y="237"/>
                    <a:pt x="1724" y="236"/>
                  </a:cubicBezTo>
                  <a:cubicBezTo>
                    <a:pt x="1722" y="236"/>
                    <a:pt x="1717" y="235"/>
                    <a:pt x="1717" y="237"/>
                  </a:cubicBezTo>
                  <a:cubicBezTo>
                    <a:pt x="1716" y="239"/>
                    <a:pt x="1719" y="245"/>
                    <a:pt x="1722" y="244"/>
                  </a:cubicBezTo>
                  <a:cubicBezTo>
                    <a:pt x="1725" y="243"/>
                    <a:pt x="1734" y="244"/>
                    <a:pt x="1734" y="244"/>
                  </a:cubicBezTo>
                  <a:cubicBezTo>
                    <a:pt x="1734" y="244"/>
                    <a:pt x="1746" y="262"/>
                    <a:pt x="1745" y="264"/>
                  </a:cubicBezTo>
                  <a:cubicBezTo>
                    <a:pt x="1745" y="266"/>
                    <a:pt x="1758" y="275"/>
                    <a:pt x="1756" y="276"/>
                  </a:cubicBezTo>
                  <a:cubicBezTo>
                    <a:pt x="1753" y="277"/>
                    <a:pt x="1754" y="280"/>
                    <a:pt x="1752" y="281"/>
                  </a:cubicBezTo>
                  <a:cubicBezTo>
                    <a:pt x="1751" y="281"/>
                    <a:pt x="1753" y="284"/>
                    <a:pt x="1753" y="285"/>
                  </a:cubicBezTo>
                  <a:cubicBezTo>
                    <a:pt x="1753" y="287"/>
                    <a:pt x="1742" y="284"/>
                    <a:pt x="1732" y="286"/>
                  </a:cubicBezTo>
                  <a:cubicBezTo>
                    <a:pt x="1722" y="288"/>
                    <a:pt x="1709" y="293"/>
                    <a:pt x="1705" y="300"/>
                  </a:cubicBezTo>
                  <a:cubicBezTo>
                    <a:pt x="1701" y="307"/>
                    <a:pt x="1696" y="325"/>
                    <a:pt x="1692" y="326"/>
                  </a:cubicBezTo>
                  <a:cubicBezTo>
                    <a:pt x="1689" y="328"/>
                    <a:pt x="1684" y="336"/>
                    <a:pt x="1684" y="336"/>
                  </a:cubicBezTo>
                  <a:cubicBezTo>
                    <a:pt x="1684" y="336"/>
                    <a:pt x="1675" y="329"/>
                    <a:pt x="1674" y="325"/>
                  </a:cubicBezTo>
                  <a:cubicBezTo>
                    <a:pt x="1673" y="321"/>
                    <a:pt x="1652" y="325"/>
                    <a:pt x="1651" y="325"/>
                  </a:cubicBezTo>
                  <a:cubicBezTo>
                    <a:pt x="1650" y="326"/>
                    <a:pt x="1653" y="330"/>
                    <a:pt x="1651" y="333"/>
                  </a:cubicBezTo>
                  <a:cubicBezTo>
                    <a:pt x="1650" y="336"/>
                    <a:pt x="1655" y="344"/>
                    <a:pt x="1650" y="340"/>
                  </a:cubicBezTo>
                  <a:cubicBezTo>
                    <a:pt x="1644" y="337"/>
                    <a:pt x="1642" y="330"/>
                    <a:pt x="1642" y="330"/>
                  </a:cubicBezTo>
                  <a:cubicBezTo>
                    <a:pt x="1642" y="330"/>
                    <a:pt x="1640" y="334"/>
                    <a:pt x="1638" y="335"/>
                  </a:cubicBezTo>
                  <a:cubicBezTo>
                    <a:pt x="1636" y="335"/>
                    <a:pt x="1629" y="341"/>
                    <a:pt x="1626" y="343"/>
                  </a:cubicBezTo>
                  <a:cubicBezTo>
                    <a:pt x="1622" y="344"/>
                    <a:pt x="1621" y="340"/>
                    <a:pt x="1622" y="344"/>
                  </a:cubicBezTo>
                  <a:cubicBezTo>
                    <a:pt x="1624" y="348"/>
                    <a:pt x="1623" y="356"/>
                    <a:pt x="1622" y="358"/>
                  </a:cubicBezTo>
                  <a:cubicBezTo>
                    <a:pt x="1620" y="361"/>
                    <a:pt x="1622" y="365"/>
                    <a:pt x="1623" y="368"/>
                  </a:cubicBezTo>
                  <a:cubicBezTo>
                    <a:pt x="1624" y="370"/>
                    <a:pt x="1637" y="376"/>
                    <a:pt x="1635" y="376"/>
                  </a:cubicBezTo>
                  <a:cubicBezTo>
                    <a:pt x="1634" y="376"/>
                    <a:pt x="1636" y="386"/>
                    <a:pt x="1636" y="387"/>
                  </a:cubicBezTo>
                  <a:cubicBezTo>
                    <a:pt x="1636" y="389"/>
                    <a:pt x="1642" y="393"/>
                    <a:pt x="1640" y="395"/>
                  </a:cubicBezTo>
                  <a:cubicBezTo>
                    <a:pt x="1638" y="397"/>
                    <a:pt x="1642" y="405"/>
                    <a:pt x="1639" y="404"/>
                  </a:cubicBezTo>
                  <a:cubicBezTo>
                    <a:pt x="1636" y="403"/>
                    <a:pt x="1632" y="401"/>
                    <a:pt x="1632" y="401"/>
                  </a:cubicBezTo>
                  <a:cubicBezTo>
                    <a:pt x="1632" y="401"/>
                    <a:pt x="1640" y="405"/>
                    <a:pt x="1634" y="406"/>
                  </a:cubicBezTo>
                  <a:cubicBezTo>
                    <a:pt x="1628" y="407"/>
                    <a:pt x="1628" y="412"/>
                    <a:pt x="1628" y="412"/>
                  </a:cubicBezTo>
                  <a:cubicBezTo>
                    <a:pt x="1628" y="412"/>
                    <a:pt x="1631" y="413"/>
                    <a:pt x="1631" y="416"/>
                  </a:cubicBezTo>
                  <a:cubicBezTo>
                    <a:pt x="1631" y="419"/>
                    <a:pt x="1639" y="424"/>
                    <a:pt x="1636" y="424"/>
                  </a:cubicBezTo>
                  <a:cubicBezTo>
                    <a:pt x="1634" y="424"/>
                    <a:pt x="1631" y="427"/>
                    <a:pt x="1628" y="427"/>
                  </a:cubicBezTo>
                  <a:cubicBezTo>
                    <a:pt x="1626" y="428"/>
                    <a:pt x="1623" y="436"/>
                    <a:pt x="1623" y="438"/>
                  </a:cubicBezTo>
                  <a:cubicBezTo>
                    <a:pt x="1624" y="440"/>
                    <a:pt x="1622" y="450"/>
                    <a:pt x="1623" y="451"/>
                  </a:cubicBezTo>
                  <a:cubicBezTo>
                    <a:pt x="1624" y="453"/>
                    <a:pt x="1612" y="453"/>
                    <a:pt x="1612" y="453"/>
                  </a:cubicBezTo>
                  <a:cubicBezTo>
                    <a:pt x="1612" y="453"/>
                    <a:pt x="1618" y="462"/>
                    <a:pt x="1616" y="462"/>
                  </a:cubicBezTo>
                  <a:cubicBezTo>
                    <a:pt x="1614" y="463"/>
                    <a:pt x="1613" y="463"/>
                    <a:pt x="1611" y="468"/>
                  </a:cubicBezTo>
                  <a:cubicBezTo>
                    <a:pt x="1609" y="473"/>
                    <a:pt x="1606" y="479"/>
                    <a:pt x="1604" y="480"/>
                  </a:cubicBezTo>
                  <a:cubicBezTo>
                    <a:pt x="1601" y="481"/>
                    <a:pt x="1600" y="484"/>
                    <a:pt x="1600" y="485"/>
                  </a:cubicBezTo>
                  <a:cubicBezTo>
                    <a:pt x="1600" y="487"/>
                    <a:pt x="1591" y="461"/>
                    <a:pt x="1589" y="459"/>
                  </a:cubicBezTo>
                  <a:cubicBezTo>
                    <a:pt x="1587" y="457"/>
                    <a:pt x="1584" y="447"/>
                    <a:pt x="1584" y="447"/>
                  </a:cubicBezTo>
                  <a:cubicBezTo>
                    <a:pt x="1581" y="441"/>
                    <a:pt x="1581" y="441"/>
                    <a:pt x="1581" y="441"/>
                  </a:cubicBezTo>
                  <a:cubicBezTo>
                    <a:pt x="1581" y="441"/>
                    <a:pt x="1579" y="442"/>
                    <a:pt x="1577" y="438"/>
                  </a:cubicBezTo>
                  <a:cubicBezTo>
                    <a:pt x="1574" y="433"/>
                    <a:pt x="1566" y="392"/>
                    <a:pt x="1566" y="392"/>
                  </a:cubicBezTo>
                  <a:cubicBezTo>
                    <a:pt x="1566" y="392"/>
                    <a:pt x="1572" y="390"/>
                    <a:pt x="1571" y="388"/>
                  </a:cubicBezTo>
                  <a:cubicBezTo>
                    <a:pt x="1570" y="386"/>
                    <a:pt x="1568" y="372"/>
                    <a:pt x="1568" y="372"/>
                  </a:cubicBezTo>
                  <a:cubicBezTo>
                    <a:pt x="1568" y="372"/>
                    <a:pt x="1585" y="367"/>
                    <a:pt x="1586" y="360"/>
                  </a:cubicBezTo>
                  <a:cubicBezTo>
                    <a:pt x="1586" y="353"/>
                    <a:pt x="1594" y="345"/>
                    <a:pt x="1599" y="335"/>
                  </a:cubicBezTo>
                  <a:cubicBezTo>
                    <a:pt x="1603" y="325"/>
                    <a:pt x="1607" y="318"/>
                    <a:pt x="1607" y="318"/>
                  </a:cubicBezTo>
                  <a:cubicBezTo>
                    <a:pt x="1607" y="318"/>
                    <a:pt x="1616" y="316"/>
                    <a:pt x="1619" y="316"/>
                  </a:cubicBezTo>
                  <a:cubicBezTo>
                    <a:pt x="1621" y="315"/>
                    <a:pt x="1621" y="316"/>
                    <a:pt x="1620" y="311"/>
                  </a:cubicBezTo>
                  <a:cubicBezTo>
                    <a:pt x="1619" y="307"/>
                    <a:pt x="1615" y="313"/>
                    <a:pt x="1616" y="299"/>
                  </a:cubicBezTo>
                  <a:cubicBezTo>
                    <a:pt x="1618" y="285"/>
                    <a:pt x="1619" y="282"/>
                    <a:pt x="1619" y="282"/>
                  </a:cubicBezTo>
                  <a:cubicBezTo>
                    <a:pt x="1619" y="282"/>
                    <a:pt x="1614" y="280"/>
                    <a:pt x="1612" y="282"/>
                  </a:cubicBezTo>
                  <a:cubicBezTo>
                    <a:pt x="1610" y="283"/>
                    <a:pt x="1605" y="290"/>
                    <a:pt x="1606" y="292"/>
                  </a:cubicBezTo>
                  <a:cubicBezTo>
                    <a:pt x="1607" y="295"/>
                    <a:pt x="1611" y="304"/>
                    <a:pt x="1604" y="303"/>
                  </a:cubicBezTo>
                  <a:cubicBezTo>
                    <a:pt x="1597" y="302"/>
                    <a:pt x="1589" y="309"/>
                    <a:pt x="1590" y="311"/>
                  </a:cubicBezTo>
                  <a:cubicBezTo>
                    <a:pt x="1590" y="313"/>
                    <a:pt x="1593" y="318"/>
                    <a:pt x="1593" y="318"/>
                  </a:cubicBezTo>
                  <a:cubicBezTo>
                    <a:pt x="1589" y="319"/>
                    <a:pt x="1589" y="319"/>
                    <a:pt x="1589" y="319"/>
                  </a:cubicBezTo>
                  <a:cubicBezTo>
                    <a:pt x="1589" y="319"/>
                    <a:pt x="1586" y="315"/>
                    <a:pt x="1585" y="312"/>
                  </a:cubicBezTo>
                  <a:cubicBezTo>
                    <a:pt x="1583" y="309"/>
                    <a:pt x="1585" y="308"/>
                    <a:pt x="1582" y="304"/>
                  </a:cubicBezTo>
                  <a:cubicBezTo>
                    <a:pt x="1580" y="300"/>
                    <a:pt x="1580" y="299"/>
                    <a:pt x="1578" y="298"/>
                  </a:cubicBezTo>
                  <a:cubicBezTo>
                    <a:pt x="1576" y="298"/>
                    <a:pt x="1583" y="294"/>
                    <a:pt x="1574" y="297"/>
                  </a:cubicBezTo>
                  <a:cubicBezTo>
                    <a:pt x="1565" y="301"/>
                    <a:pt x="1571" y="304"/>
                    <a:pt x="1561" y="305"/>
                  </a:cubicBezTo>
                  <a:cubicBezTo>
                    <a:pt x="1552" y="306"/>
                    <a:pt x="1552" y="314"/>
                    <a:pt x="1551" y="317"/>
                  </a:cubicBezTo>
                  <a:cubicBezTo>
                    <a:pt x="1551" y="319"/>
                    <a:pt x="1551" y="313"/>
                    <a:pt x="1546" y="322"/>
                  </a:cubicBezTo>
                  <a:cubicBezTo>
                    <a:pt x="1541" y="331"/>
                    <a:pt x="1544" y="328"/>
                    <a:pt x="1540" y="333"/>
                  </a:cubicBezTo>
                  <a:cubicBezTo>
                    <a:pt x="1537" y="339"/>
                    <a:pt x="1547" y="343"/>
                    <a:pt x="1546" y="344"/>
                  </a:cubicBezTo>
                  <a:cubicBezTo>
                    <a:pt x="1545" y="346"/>
                    <a:pt x="1542" y="350"/>
                    <a:pt x="1542" y="350"/>
                  </a:cubicBezTo>
                  <a:cubicBezTo>
                    <a:pt x="1542" y="350"/>
                    <a:pt x="1541" y="350"/>
                    <a:pt x="1534" y="350"/>
                  </a:cubicBezTo>
                  <a:cubicBezTo>
                    <a:pt x="1528" y="350"/>
                    <a:pt x="1517" y="354"/>
                    <a:pt x="1515" y="353"/>
                  </a:cubicBezTo>
                  <a:cubicBezTo>
                    <a:pt x="1513" y="352"/>
                    <a:pt x="1516" y="343"/>
                    <a:pt x="1516" y="343"/>
                  </a:cubicBezTo>
                  <a:cubicBezTo>
                    <a:pt x="1516" y="343"/>
                    <a:pt x="1499" y="341"/>
                    <a:pt x="1496" y="342"/>
                  </a:cubicBezTo>
                  <a:cubicBezTo>
                    <a:pt x="1494" y="342"/>
                    <a:pt x="1495" y="343"/>
                    <a:pt x="1493" y="345"/>
                  </a:cubicBezTo>
                  <a:cubicBezTo>
                    <a:pt x="1491" y="347"/>
                    <a:pt x="1498" y="350"/>
                    <a:pt x="1489" y="349"/>
                  </a:cubicBezTo>
                  <a:cubicBezTo>
                    <a:pt x="1480" y="348"/>
                    <a:pt x="1474" y="346"/>
                    <a:pt x="1469" y="347"/>
                  </a:cubicBezTo>
                  <a:cubicBezTo>
                    <a:pt x="1464" y="348"/>
                    <a:pt x="1460" y="352"/>
                    <a:pt x="1460" y="352"/>
                  </a:cubicBezTo>
                  <a:cubicBezTo>
                    <a:pt x="1457" y="346"/>
                    <a:pt x="1457" y="346"/>
                    <a:pt x="1457" y="346"/>
                  </a:cubicBezTo>
                  <a:cubicBezTo>
                    <a:pt x="1428" y="350"/>
                    <a:pt x="1428" y="350"/>
                    <a:pt x="1428" y="350"/>
                  </a:cubicBezTo>
                  <a:cubicBezTo>
                    <a:pt x="1428" y="350"/>
                    <a:pt x="1431" y="357"/>
                    <a:pt x="1424" y="367"/>
                  </a:cubicBezTo>
                  <a:cubicBezTo>
                    <a:pt x="1417" y="378"/>
                    <a:pt x="1403" y="408"/>
                    <a:pt x="1396" y="408"/>
                  </a:cubicBezTo>
                  <a:cubicBezTo>
                    <a:pt x="1390" y="408"/>
                    <a:pt x="1373" y="419"/>
                    <a:pt x="1378" y="422"/>
                  </a:cubicBezTo>
                  <a:cubicBezTo>
                    <a:pt x="1383" y="426"/>
                    <a:pt x="1386" y="428"/>
                    <a:pt x="1388" y="429"/>
                  </a:cubicBezTo>
                  <a:cubicBezTo>
                    <a:pt x="1391" y="429"/>
                    <a:pt x="1400" y="427"/>
                    <a:pt x="1401" y="430"/>
                  </a:cubicBezTo>
                  <a:cubicBezTo>
                    <a:pt x="1402" y="433"/>
                    <a:pt x="1409" y="443"/>
                    <a:pt x="1409" y="443"/>
                  </a:cubicBezTo>
                  <a:cubicBezTo>
                    <a:pt x="1409" y="443"/>
                    <a:pt x="1406" y="447"/>
                    <a:pt x="1415" y="444"/>
                  </a:cubicBezTo>
                  <a:cubicBezTo>
                    <a:pt x="1424" y="440"/>
                    <a:pt x="1416" y="434"/>
                    <a:pt x="1416" y="434"/>
                  </a:cubicBezTo>
                  <a:cubicBezTo>
                    <a:pt x="1416" y="434"/>
                    <a:pt x="1431" y="434"/>
                    <a:pt x="1431" y="437"/>
                  </a:cubicBezTo>
                  <a:cubicBezTo>
                    <a:pt x="1432" y="439"/>
                    <a:pt x="1441" y="450"/>
                    <a:pt x="1439" y="450"/>
                  </a:cubicBezTo>
                  <a:cubicBezTo>
                    <a:pt x="1437" y="450"/>
                    <a:pt x="1445" y="447"/>
                    <a:pt x="1446" y="454"/>
                  </a:cubicBezTo>
                  <a:cubicBezTo>
                    <a:pt x="1447" y="460"/>
                    <a:pt x="1447" y="465"/>
                    <a:pt x="1449" y="469"/>
                  </a:cubicBezTo>
                  <a:cubicBezTo>
                    <a:pt x="1450" y="472"/>
                    <a:pt x="1448" y="480"/>
                    <a:pt x="1448" y="480"/>
                  </a:cubicBezTo>
                  <a:cubicBezTo>
                    <a:pt x="1448" y="480"/>
                    <a:pt x="1453" y="489"/>
                    <a:pt x="1452" y="491"/>
                  </a:cubicBezTo>
                  <a:cubicBezTo>
                    <a:pt x="1451" y="493"/>
                    <a:pt x="1456" y="476"/>
                    <a:pt x="1453" y="501"/>
                  </a:cubicBezTo>
                  <a:cubicBezTo>
                    <a:pt x="1450" y="526"/>
                    <a:pt x="1454" y="532"/>
                    <a:pt x="1452" y="535"/>
                  </a:cubicBezTo>
                  <a:cubicBezTo>
                    <a:pt x="1451" y="539"/>
                    <a:pt x="1452" y="538"/>
                    <a:pt x="1448" y="541"/>
                  </a:cubicBezTo>
                  <a:cubicBezTo>
                    <a:pt x="1445" y="544"/>
                    <a:pt x="1445" y="546"/>
                    <a:pt x="1442" y="551"/>
                  </a:cubicBezTo>
                  <a:cubicBezTo>
                    <a:pt x="1439" y="556"/>
                    <a:pt x="1443" y="564"/>
                    <a:pt x="1441" y="566"/>
                  </a:cubicBezTo>
                  <a:cubicBezTo>
                    <a:pt x="1439" y="568"/>
                    <a:pt x="1438" y="573"/>
                    <a:pt x="1433" y="577"/>
                  </a:cubicBezTo>
                  <a:cubicBezTo>
                    <a:pt x="1428" y="580"/>
                    <a:pt x="1412" y="595"/>
                    <a:pt x="1406" y="596"/>
                  </a:cubicBezTo>
                  <a:cubicBezTo>
                    <a:pt x="1400" y="597"/>
                    <a:pt x="1385" y="593"/>
                    <a:pt x="1385" y="593"/>
                  </a:cubicBezTo>
                  <a:cubicBezTo>
                    <a:pt x="1385" y="593"/>
                    <a:pt x="1382" y="602"/>
                    <a:pt x="1379" y="604"/>
                  </a:cubicBezTo>
                  <a:cubicBezTo>
                    <a:pt x="1377" y="606"/>
                    <a:pt x="1372" y="612"/>
                    <a:pt x="1372" y="615"/>
                  </a:cubicBezTo>
                  <a:cubicBezTo>
                    <a:pt x="1372" y="618"/>
                    <a:pt x="1368" y="617"/>
                    <a:pt x="1371" y="624"/>
                  </a:cubicBezTo>
                  <a:cubicBezTo>
                    <a:pt x="1373" y="632"/>
                    <a:pt x="1366" y="637"/>
                    <a:pt x="1366" y="637"/>
                  </a:cubicBezTo>
                  <a:cubicBezTo>
                    <a:pt x="1366" y="637"/>
                    <a:pt x="1363" y="642"/>
                    <a:pt x="1363" y="644"/>
                  </a:cubicBezTo>
                  <a:cubicBezTo>
                    <a:pt x="1364" y="646"/>
                    <a:pt x="1372" y="651"/>
                    <a:pt x="1372" y="654"/>
                  </a:cubicBezTo>
                  <a:cubicBezTo>
                    <a:pt x="1372" y="657"/>
                    <a:pt x="1385" y="670"/>
                    <a:pt x="1384" y="670"/>
                  </a:cubicBezTo>
                  <a:cubicBezTo>
                    <a:pt x="1382" y="670"/>
                    <a:pt x="1386" y="680"/>
                    <a:pt x="1383" y="687"/>
                  </a:cubicBezTo>
                  <a:cubicBezTo>
                    <a:pt x="1379" y="694"/>
                    <a:pt x="1372" y="698"/>
                    <a:pt x="1372" y="698"/>
                  </a:cubicBezTo>
                  <a:cubicBezTo>
                    <a:pt x="1372" y="698"/>
                    <a:pt x="1363" y="706"/>
                    <a:pt x="1360" y="702"/>
                  </a:cubicBezTo>
                  <a:cubicBezTo>
                    <a:pt x="1356" y="698"/>
                    <a:pt x="1352" y="692"/>
                    <a:pt x="1352" y="692"/>
                  </a:cubicBezTo>
                  <a:cubicBezTo>
                    <a:pt x="1352" y="692"/>
                    <a:pt x="1351" y="686"/>
                    <a:pt x="1350" y="677"/>
                  </a:cubicBezTo>
                  <a:cubicBezTo>
                    <a:pt x="1349" y="668"/>
                    <a:pt x="1346" y="666"/>
                    <a:pt x="1348" y="663"/>
                  </a:cubicBezTo>
                  <a:cubicBezTo>
                    <a:pt x="1349" y="660"/>
                    <a:pt x="1347" y="663"/>
                    <a:pt x="1340" y="661"/>
                  </a:cubicBezTo>
                  <a:cubicBezTo>
                    <a:pt x="1334" y="660"/>
                    <a:pt x="1335" y="664"/>
                    <a:pt x="1334" y="660"/>
                  </a:cubicBezTo>
                  <a:cubicBezTo>
                    <a:pt x="1333" y="656"/>
                    <a:pt x="1334" y="650"/>
                    <a:pt x="1333" y="648"/>
                  </a:cubicBezTo>
                  <a:cubicBezTo>
                    <a:pt x="1332" y="645"/>
                    <a:pt x="1332" y="642"/>
                    <a:pt x="1327" y="640"/>
                  </a:cubicBezTo>
                  <a:cubicBezTo>
                    <a:pt x="1322" y="638"/>
                    <a:pt x="1313" y="644"/>
                    <a:pt x="1313" y="644"/>
                  </a:cubicBezTo>
                  <a:cubicBezTo>
                    <a:pt x="1313" y="644"/>
                    <a:pt x="1311" y="647"/>
                    <a:pt x="1307" y="646"/>
                  </a:cubicBezTo>
                  <a:cubicBezTo>
                    <a:pt x="1303" y="644"/>
                    <a:pt x="1291" y="642"/>
                    <a:pt x="1292" y="638"/>
                  </a:cubicBezTo>
                  <a:cubicBezTo>
                    <a:pt x="1293" y="633"/>
                    <a:pt x="1295" y="628"/>
                    <a:pt x="1293" y="628"/>
                  </a:cubicBezTo>
                  <a:cubicBezTo>
                    <a:pt x="1290" y="628"/>
                    <a:pt x="1280" y="633"/>
                    <a:pt x="1276" y="635"/>
                  </a:cubicBezTo>
                  <a:cubicBezTo>
                    <a:pt x="1273" y="638"/>
                    <a:pt x="1274" y="645"/>
                    <a:pt x="1272" y="646"/>
                  </a:cubicBezTo>
                  <a:cubicBezTo>
                    <a:pt x="1271" y="647"/>
                    <a:pt x="1264" y="647"/>
                    <a:pt x="1266" y="652"/>
                  </a:cubicBezTo>
                  <a:cubicBezTo>
                    <a:pt x="1268" y="657"/>
                    <a:pt x="1272" y="664"/>
                    <a:pt x="1275" y="664"/>
                  </a:cubicBezTo>
                  <a:cubicBezTo>
                    <a:pt x="1277" y="665"/>
                    <a:pt x="1283" y="661"/>
                    <a:pt x="1286" y="661"/>
                  </a:cubicBezTo>
                  <a:cubicBezTo>
                    <a:pt x="1289" y="661"/>
                    <a:pt x="1293" y="657"/>
                    <a:pt x="1300" y="661"/>
                  </a:cubicBezTo>
                  <a:cubicBezTo>
                    <a:pt x="1308" y="665"/>
                    <a:pt x="1313" y="667"/>
                    <a:pt x="1315" y="667"/>
                  </a:cubicBezTo>
                  <a:cubicBezTo>
                    <a:pt x="1317" y="668"/>
                    <a:pt x="1328" y="671"/>
                    <a:pt x="1324" y="672"/>
                  </a:cubicBezTo>
                  <a:cubicBezTo>
                    <a:pt x="1319" y="673"/>
                    <a:pt x="1310" y="675"/>
                    <a:pt x="1303" y="677"/>
                  </a:cubicBezTo>
                  <a:cubicBezTo>
                    <a:pt x="1297" y="679"/>
                    <a:pt x="1298" y="679"/>
                    <a:pt x="1296" y="682"/>
                  </a:cubicBezTo>
                  <a:cubicBezTo>
                    <a:pt x="1294" y="685"/>
                    <a:pt x="1290" y="690"/>
                    <a:pt x="1291" y="691"/>
                  </a:cubicBezTo>
                  <a:cubicBezTo>
                    <a:pt x="1292" y="693"/>
                    <a:pt x="1298" y="700"/>
                    <a:pt x="1298" y="700"/>
                  </a:cubicBezTo>
                  <a:cubicBezTo>
                    <a:pt x="1298" y="700"/>
                    <a:pt x="1321" y="723"/>
                    <a:pt x="1319" y="729"/>
                  </a:cubicBezTo>
                  <a:cubicBezTo>
                    <a:pt x="1318" y="735"/>
                    <a:pt x="1319" y="740"/>
                    <a:pt x="1317" y="743"/>
                  </a:cubicBezTo>
                  <a:cubicBezTo>
                    <a:pt x="1316" y="746"/>
                    <a:pt x="1317" y="745"/>
                    <a:pt x="1320" y="750"/>
                  </a:cubicBezTo>
                  <a:cubicBezTo>
                    <a:pt x="1323" y="755"/>
                    <a:pt x="1311" y="784"/>
                    <a:pt x="1311" y="784"/>
                  </a:cubicBezTo>
                  <a:cubicBezTo>
                    <a:pt x="1311" y="784"/>
                    <a:pt x="1295" y="815"/>
                    <a:pt x="1293" y="816"/>
                  </a:cubicBezTo>
                  <a:cubicBezTo>
                    <a:pt x="1291" y="818"/>
                    <a:pt x="1289" y="828"/>
                    <a:pt x="1280" y="830"/>
                  </a:cubicBezTo>
                  <a:cubicBezTo>
                    <a:pt x="1271" y="831"/>
                    <a:pt x="1267" y="832"/>
                    <a:pt x="1262" y="832"/>
                  </a:cubicBezTo>
                  <a:cubicBezTo>
                    <a:pt x="1256" y="833"/>
                    <a:pt x="1244" y="838"/>
                    <a:pt x="1234" y="841"/>
                  </a:cubicBezTo>
                  <a:cubicBezTo>
                    <a:pt x="1224" y="845"/>
                    <a:pt x="1219" y="843"/>
                    <a:pt x="1218" y="844"/>
                  </a:cubicBezTo>
                  <a:cubicBezTo>
                    <a:pt x="1216" y="846"/>
                    <a:pt x="1224" y="852"/>
                    <a:pt x="1216" y="846"/>
                  </a:cubicBezTo>
                  <a:cubicBezTo>
                    <a:pt x="1209" y="840"/>
                    <a:pt x="1217" y="837"/>
                    <a:pt x="1208" y="838"/>
                  </a:cubicBezTo>
                  <a:cubicBezTo>
                    <a:pt x="1199" y="840"/>
                    <a:pt x="1187" y="843"/>
                    <a:pt x="1186" y="848"/>
                  </a:cubicBezTo>
                  <a:cubicBezTo>
                    <a:pt x="1184" y="853"/>
                    <a:pt x="1180" y="861"/>
                    <a:pt x="1183" y="863"/>
                  </a:cubicBezTo>
                  <a:cubicBezTo>
                    <a:pt x="1186" y="866"/>
                    <a:pt x="1176" y="856"/>
                    <a:pt x="1199" y="880"/>
                  </a:cubicBezTo>
                  <a:cubicBezTo>
                    <a:pt x="1222" y="904"/>
                    <a:pt x="1232" y="914"/>
                    <a:pt x="1228" y="923"/>
                  </a:cubicBezTo>
                  <a:cubicBezTo>
                    <a:pt x="1223" y="931"/>
                    <a:pt x="1226" y="940"/>
                    <a:pt x="1216" y="946"/>
                  </a:cubicBezTo>
                  <a:cubicBezTo>
                    <a:pt x="1207" y="952"/>
                    <a:pt x="1211" y="949"/>
                    <a:pt x="1203" y="956"/>
                  </a:cubicBezTo>
                  <a:cubicBezTo>
                    <a:pt x="1195" y="963"/>
                    <a:pt x="1197" y="970"/>
                    <a:pt x="1192" y="965"/>
                  </a:cubicBezTo>
                  <a:cubicBezTo>
                    <a:pt x="1187" y="960"/>
                    <a:pt x="1186" y="960"/>
                    <a:pt x="1174" y="946"/>
                  </a:cubicBezTo>
                  <a:cubicBezTo>
                    <a:pt x="1162" y="933"/>
                    <a:pt x="1171" y="937"/>
                    <a:pt x="1158" y="931"/>
                  </a:cubicBezTo>
                  <a:cubicBezTo>
                    <a:pt x="1145" y="926"/>
                    <a:pt x="1140" y="922"/>
                    <a:pt x="1137" y="921"/>
                  </a:cubicBezTo>
                  <a:cubicBezTo>
                    <a:pt x="1134" y="920"/>
                    <a:pt x="1137" y="922"/>
                    <a:pt x="1134" y="929"/>
                  </a:cubicBezTo>
                  <a:cubicBezTo>
                    <a:pt x="1131" y="935"/>
                    <a:pt x="1126" y="945"/>
                    <a:pt x="1129" y="950"/>
                  </a:cubicBezTo>
                  <a:cubicBezTo>
                    <a:pt x="1132" y="956"/>
                    <a:pt x="1135" y="962"/>
                    <a:pt x="1137" y="965"/>
                  </a:cubicBezTo>
                  <a:cubicBezTo>
                    <a:pt x="1138" y="968"/>
                    <a:pt x="1150" y="979"/>
                    <a:pt x="1154" y="981"/>
                  </a:cubicBezTo>
                  <a:cubicBezTo>
                    <a:pt x="1158" y="984"/>
                    <a:pt x="1189" y="999"/>
                    <a:pt x="1185" y="1007"/>
                  </a:cubicBezTo>
                  <a:cubicBezTo>
                    <a:pt x="1180" y="1015"/>
                    <a:pt x="1193" y="1027"/>
                    <a:pt x="1193" y="1027"/>
                  </a:cubicBezTo>
                  <a:cubicBezTo>
                    <a:pt x="1193" y="1027"/>
                    <a:pt x="1204" y="1034"/>
                    <a:pt x="1201" y="1035"/>
                  </a:cubicBezTo>
                  <a:cubicBezTo>
                    <a:pt x="1197" y="1036"/>
                    <a:pt x="1197" y="1038"/>
                    <a:pt x="1194" y="1038"/>
                  </a:cubicBezTo>
                  <a:cubicBezTo>
                    <a:pt x="1191" y="1038"/>
                    <a:pt x="1181" y="1029"/>
                    <a:pt x="1177" y="1027"/>
                  </a:cubicBezTo>
                  <a:cubicBezTo>
                    <a:pt x="1172" y="1025"/>
                    <a:pt x="1149" y="1007"/>
                    <a:pt x="1149" y="1007"/>
                  </a:cubicBezTo>
                  <a:cubicBezTo>
                    <a:pt x="1149" y="1007"/>
                    <a:pt x="1150" y="999"/>
                    <a:pt x="1146" y="995"/>
                  </a:cubicBezTo>
                  <a:cubicBezTo>
                    <a:pt x="1142" y="991"/>
                    <a:pt x="1140" y="990"/>
                    <a:pt x="1132" y="982"/>
                  </a:cubicBezTo>
                  <a:cubicBezTo>
                    <a:pt x="1124" y="975"/>
                    <a:pt x="1116" y="972"/>
                    <a:pt x="1116" y="961"/>
                  </a:cubicBezTo>
                  <a:cubicBezTo>
                    <a:pt x="1116" y="951"/>
                    <a:pt x="1116" y="935"/>
                    <a:pt x="1113" y="929"/>
                  </a:cubicBezTo>
                  <a:cubicBezTo>
                    <a:pt x="1111" y="923"/>
                    <a:pt x="1104" y="907"/>
                    <a:pt x="1104" y="905"/>
                  </a:cubicBezTo>
                  <a:cubicBezTo>
                    <a:pt x="1105" y="902"/>
                    <a:pt x="1102" y="888"/>
                    <a:pt x="1098" y="888"/>
                  </a:cubicBezTo>
                  <a:cubicBezTo>
                    <a:pt x="1094" y="887"/>
                    <a:pt x="1089" y="885"/>
                    <a:pt x="1086" y="889"/>
                  </a:cubicBezTo>
                  <a:cubicBezTo>
                    <a:pt x="1083" y="893"/>
                    <a:pt x="1076" y="897"/>
                    <a:pt x="1073" y="895"/>
                  </a:cubicBezTo>
                  <a:cubicBezTo>
                    <a:pt x="1069" y="893"/>
                    <a:pt x="1063" y="891"/>
                    <a:pt x="1063" y="891"/>
                  </a:cubicBezTo>
                  <a:cubicBezTo>
                    <a:pt x="1063" y="891"/>
                    <a:pt x="1058" y="870"/>
                    <a:pt x="1056" y="869"/>
                  </a:cubicBezTo>
                  <a:cubicBezTo>
                    <a:pt x="1054" y="868"/>
                    <a:pt x="1051" y="854"/>
                    <a:pt x="1044" y="849"/>
                  </a:cubicBezTo>
                  <a:cubicBezTo>
                    <a:pt x="1037" y="844"/>
                    <a:pt x="1029" y="838"/>
                    <a:pt x="1025" y="833"/>
                  </a:cubicBezTo>
                  <a:cubicBezTo>
                    <a:pt x="1020" y="828"/>
                    <a:pt x="1025" y="827"/>
                    <a:pt x="1020" y="828"/>
                  </a:cubicBezTo>
                  <a:cubicBezTo>
                    <a:pt x="1015" y="829"/>
                    <a:pt x="1016" y="830"/>
                    <a:pt x="1009" y="831"/>
                  </a:cubicBezTo>
                  <a:cubicBezTo>
                    <a:pt x="1001" y="833"/>
                    <a:pt x="993" y="836"/>
                    <a:pt x="991" y="836"/>
                  </a:cubicBezTo>
                  <a:cubicBezTo>
                    <a:pt x="989" y="836"/>
                    <a:pt x="980" y="837"/>
                    <a:pt x="980" y="840"/>
                  </a:cubicBezTo>
                  <a:cubicBezTo>
                    <a:pt x="979" y="842"/>
                    <a:pt x="980" y="849"/>
                    <a:pt x="982" y="851"/>
                  </a:cubicBezTo>
                  <a:cubicBezTo>
                    <a:pt x="983" y="853"/>
                    <a:pt x="994" y="851"/>
                    <a:pt x="976" y="858"/>
                  </a:cubicBezTo>
                  <a:cubicBezTo>
                    <a:pt x="958" y="864"/>
                    <a:pt x="953" y="872"/>
                    <a:pt x="952" y="874"/>
                  </a:cubicBezTo>
                  <a:cubicBezTo>
                    <a:pt x="951" y="877"/>
                    <a:pt x="963" y="878"/>
                    <a:pt x="950" y="883"/>
                  </a:cubicBezTo>
                  <a:cubicBezTo>
                    <a:pt x="937" y="887"/>
                    <a:pt x="926" y="890"/>
                    <a:pt x="920" y="899"/>
                  </a:cubicBezTo>
                  <a:cubicBezTo>
                    <a:pt x="919" y="901"/>
                    <a:pt x="925" y="941"/>
                    <a:pt x="920" y="950"/>
                  </a:cubicBezTo>
                  <a:cubicBezTo>
                    <a:pt x="914" y="959"/>
                    <a:pt x="902" y="969"/>
                    <a:pt x="902" y="969"/>
                  </a:cubicBezTo>
                  <a:cubicBezTo>
                    <a:pt x="902" y="969"/>
                    <a:pt x="905" y="978"/>
                    <a:pt x="886" y="964"/>
                  </a:cubicBezTo>
                  <a:cubicBezTo>
                    <a:pt x="868" y="951"/>
                    <a:pt x="884" y="963"/>
                    <a:pt x="884" y="963"/>
                  </a:cubicBezTo>
                  <a:cubicBezTo>
                    <a:pt x="884" y="963"/>
                    <a:pt x="876" y="937"/>
                    <a:pt x="869" y="930"/>
                  </a:cubicBezTo>
                  <a:cubicBezTo>
                    <a:pt x="863" y="923"/>
                    <a:pt x="851" y="908"/>
                    <a:pt x="848" y="897"/>
                  </a:cubicBezTo>
                  <a:cubicBezTo>
                    <a:pt x="844" y="886"/>
                    <a:pt x="840" y="879"/>
                    <a:pt x="838" y="872"/>
                  </a:cubicBezTo>
                  <a:cubicBezTo>
                    <a:pt x="837" y="866"/>
                    <a:pt x="835" y="849"/>
                    <a:pt x="836" y="848"/>
                  </a:cubicBezTo>
                  <a:cubicBezTo>
                    <a:pt x="836" y="846"/>
                    <a:pt x="832" y="834"/>
                    <a:pt x="832" y="834"/>
                  </a:cubicBezTo>
                  <a:cubicBezTo>
                    <a:pt x="832" y="834"/>
                    <a:pt x="827" y="832"/>
                    <a:pt x="827" y="834"/>
                  </a:cubicBezTo>
                  <a:cubicBezTo>
                    <a:pt x="826" y="836"/>
                    <a:pt x="826" y="840"/>
                    <a:pt x="826" y="844"/>
                  </a:cubicBezTo>
                  <a:cubicBezTo>
                    <a:pt x="825" y="847"/>
                    <a:pt x="811" y="848"/>
                    <a:pt x="811" y="848"/>
                  </a:cubicBezTo>
                  <a:cubicBezTo>
                    <a:pt x="806" y="845"/>
                    <a:pt x="806" y="845"/>
                    <a:pt x="806" y="845"/>
                  </a:cubicBezTo>
                  <a:cubicBezTo>
                    <a:pt x="806" y="845"/>
                    <a:pt x="785" y="823"/>
                    <a:pt x="782" y="820"/>
                  </a:cubicBezTo>
                  <a:cubicBezTo>
                    <a:pt x="779" y="816"/>
                    <a:pt x="775" y="811"/>
                    <a:pt x="770" y="808"/>
                  </a:cubicBezTo>
                  <a:cubicBezTo>
                    <a:pt x="765" y="805"/>
                    <a:pt x="769" y="802"/>
                    <a:pt x="759" y="802"/>
                  </a:cubicBezTo>
                  <a:cubicBezTo>
                    <a:pt x="750" y="802"/>
                    <a:pt x="751" y="802"/>
                    <a:pt x="735" y="801"/>
                  </a:cubicBezTo>
                  <a:cubicBezTo>
                    <a:pt x="719" y="799"/>
                    <a:pt x="715" y="804"/>
                    <a:pt x="708" y="803"/>
                  </a:cubicBezTo>
                  <a:cubicBezTo>
                    <a:pt x="701" y="801"/>
                    <a:pt x="699" y="803"/>
                    <a:pt x="684" y="800"/>
                  </a:cubicBezTo>
                  <a:cubicBezTo>
                    <a:pt x="668" y="797"/>
                    <a:pt x="668" y="797"/>
                    <a:pt x="668" y="797"/>
                  </a:cubicBezTo>
                  <a:cubicBezTo>
                    <a:pt x="668" y="797"/>
                    <a:pt x="666" y="793"/>
                    <a:pt x="663" y="789"/>
                  </a:cubicBezTo>
                  <a:cubicBezTo>
                    <a:pt x="661" y="785"/>
                    <a:pt x="661" y="785"/>
                    <a:pt x="661" y="785"/>
                  </a:cubicBezTo>
                  <a:cubicBezTo>
                    <a:pt x="657" y="788"/>
                    <a:pt x="657" y="788"/>
                    <a:pt x="657" y="788"/>
                  </a:cubicBezTo>
                  <a:cubicBezTo>
                    <a:pt x="657" y="788"/>
                    <a:pt x="654" y="789"/>
                    <a:pt x="652" y="789"/>
                  </a:cubicBezTo>
                  <a:cubicBezTo>
                    <a:pt x="650" y="788"/>
                    <a:pt x="629" y="783"/>
                    <a:pt x="625" y="782"/>
                  </a:cubicBezTo>
                  <a:cubicBezTo>
                    <a:pt x="622" y="781"/>
                    <a:pt x="622" y="784"/>
                    <a:pt x="608" y="774"/>
                  </a:cubicBezTo>
                  <a:cubicBezTo>
                    <a:pt x="594" y="763"/>
                    <a:pt x="599" y="759"/>
                    <a:pt x="599" y="759"/>
                  </a:cubicBezTo>
                  <a:cubicBezTo>
                    <a:pt x="599" y="759"/>
                    <a:pt x="596" y="756"/>
                    <a:pt x="592" y="754"/>
                  </a:cubicBezTo>
                  <a:cubicBezTo>
                    <a:pt x="589" y="752"/>
                    <a:pt x="584" y="749"/>
                    <a:pt x="582" y="749"/>
                  </a:cubicBezTo>
                  <a:cubicBezTo>
                    <a:pt x="581" y="750"/>
                    <a:pt x="572" y="754"/>
                    <a:pt x="574" y="758"/>
                  </a:cubicBezTo>
                  <a:cubicBezTo>
                    <a:pt x="576" y="762"/>
                    <a:pt x="589" y="775"/>
                    <a:pt x="590" y="775"/>
                  </a:cubicBezTo>
                  <a:cubicBezTo>
                    <a:pt x="591" y="775"/>
                    <a:pt x="608" y="794"/>
                    <a:pt x="608" y="794"/>
                  </a:cubicBezTo>
                  <a:cubicBezTo>
                    <a:pt x="615" y="803"/>
                    <a:pt x="615" y="803"/>
                    <a:pt x="615" y="803"/>
                  </a:cubicBezTo>
                  <a:cubicBezTo>
                    <a:pt x="615" y="803"/>
                    <a:pt x="609" y="808"/>
                    <a:pt x="615" y="807"/>
                  </a:cubicBezTo>
                  <a:cubicBezTo>
                    <a:pt x="621" y="806"/>
                    <a:pt x="616" y="805"/>
                    <a:pt x="625" y="806"/>
                  </a:cubicBezTo>
                  <a:cubicBezTo>
                    <a:pt x="634" y="807"/>
                    <a:pt x="639" y="809"/>
                    <a:pt x="642" y="806"/>
                  </a:cubicBezTo>
                  <a:cubicBezTo>
                    <a:pt x="645" y="804"/>
                    <a:pt x="640" y="801"/>
                    <a:pt x="647" y="798"/>
                  </a:cubicBezTo>
                  <a:cubicBezTo>
                    <a:pt x="654" y="795"/>
                    <a:pt x="660" y="796"/>
                    <a:pt x="661" y="797"/>
                  </a:cubicBezTo>
                  <a:cubicBezTo>
                    <a:pt x="662" y="799"/>
                    <a:pt x="666" y="803"/>
                    <a:pt x="667" y="805"/>
                  </a:cubicBezTo>
                  <a:cubicBezTo>
                    <a:pt x="667" y="807"/>
                    <a:pt x="669" y="812"/>
                    <a:pt x="672" y="812"/>
                  </a:cubicBezTo>
                  <a:cubicBezTo>
                    <a:pt x="674" y="813"/>
                    <a:pt x="680" y="812"/>
                    <a:pt x="681" y="816"/>
                  </a:cubicBezTo>
                  <a:cubicBezTo>
                    <a:pt x="682" y="819"/>
                    <a:pt x="689" y="825"/>
                    <a:pt x="689" y="825"/>
                  </a:cubicBezTo>
                  <a:cubicBezTo>
                    <a:pt x="689" y="825"/>
                    <a:pt x="691" y="826"/>
                    <a:pt x="695" y="827"/>
                  </a:cubicBezTo>
                  <a:cubicBezTo>
                    <a:pt x="699" y="829"/>
                    <a:pt x="710" y="835"/>
                    <a:pt x="710" y="835"/>
                  </a:cubicBezTo>
                  <a:cubicBezTo>
                    <a:pt x="707" y="837"/>
                    <a:pt x="702" y="846"/>
                    <a:pt x="698" y="846"/>
                  </a:cubicBezTo>
                  <a:cubicBezTo>
                    <a:pt x="695" y="846"/>
                    <a:pt x="696" y="845"/>
                    <a:pt x="688" y="850"/>
                  </a:cubicBezTo>
                  <a:cubicBezTo>
                    <a:pt x="680" y="854"/>
                    <a:pt x="684" y="864"/>
                    <a:pt x="680" y="865"/>
                  </a:cubicBezTo>
                  <a:cubicBezTo>
                    <a:pt x="676" y="866"/>
                    <a:pt x="670" y="874"/>
                    <a:pt x="667" y="876"/>
                  </a:cubicBezTo>
                  <a:cubicBezTo>
                    <a:pt x="664" y="877"/>
                    <a:pt x="644" y="885"/>
                    <a:pt x="642" y="884"/>
                  </a:cubicBezTo>
                  <a:cubicBezTo>
                    <a:pt x="640" y="884"/>
                    <a:pt x="635" y="887"/>
                    <a:pt x="633" y="887"/>
                  </a:cubicBezTo>
                  <a:cubicBezTo>
                    <a:pt x="632" y="887"/>
                    <a:pt x="633" y="892"/>
                    <a:pt x="632" y="893"/>
                  </a:cubicBezTo>
                  <a:cubicBezTo>
                    <a:pt x="630" y="894"/>
                    <a:pt x="638" y="899"/>
                    <a:pt x="626" y="901"/>
                  </a:cubicBezTo>
                  <a:cubicBezTo>
                    <a:pt x="615" y="902"/>
                    <a:pt x="607" y="906"/>
                    <a:pt x="605" y="906"/>
                  </a:cubicBezTo>
                  <a:cubicBezTo>
                    <a:pt x="602" y="907"/>
                    <a:pt x="597" y="918"/>
                    <a:pt x="588" y="917"/>
                  </a:cubicBezTo>
                  <a:cubicBezTo>
                    <a:pt x="579" y="916"/>
                    <a:pt x="583" y="916"/>
                    <a:pt x="575" y="917"/>
                  </a:cubicBezTo>
                  <a:cubicBezTo>
                    <a:pt x="567" y="917"/>
                    <a:pt x="566" y="920"/>
                    <a:pt x="558" y="921"/>
                  </a:cubicBezTo>
                  <a:cubicBezTo>
                    <a:pt x="550" y="922"/>
                    <a:pt x="545" y="923"/>
                    <a:pt x="545" y="923"/>
                  </a:cubicBezTo>
                  <a:lnTo>
                    <a:pt x="541" y="9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5" name="Freeform 142"/>
            <p:cNvSpPr>
              <a:spLocks/>
            </p:cNvSpPr>
            <p:nvPr/>
          </p:nvSpPr>
          <p:spPr bwMode="auto">
            <a:xfrm>
              <a:off x="5126335" y="2472442"/>
              <a:ext cx="271456" cy="143354"/>
            </a:xfrm>
            <a:custGeom>
              <a:avLst/>
              <a:gdLst>
                <a:gd name="T0" fmla="*/ 83 w 155"/>
                <a:gd name="T1" fmla="*/ 44 h 84"/>
                <a:gd name="T2" fmla="*/ 72 w 155"/>
                <a:gd name="T3" fmla="*/ 57 h 84"/>
                <a:gd name="T4" fmla="*/ 60 w 155"/>
                <a:gd name="T5" fmla="*/ 78 h 84"/>
                <a:gd name="T6" fmla="*/ 52 w 155"/>
                <a:gd name="T7" fmla="*/ 81 h 84"/>
                <a:gd name="T8" fmla="*/ 39 w 155"/>
                <a:gd name="T9" fmla="*/ 69 h 84"/>
                <a:gd name="T10" fmla="*/ 30 w 155"/>
                <a:gd name="T11" fmla="*/ 61 h 84"/>
                <a:gd name="T12" fmla="*/ 30 w 155"/>
                <a:gd name="T13" fmla="*/ 54 h 84"/>
                <a:gd name="T14" fmla="*/ 36 w 155"/>
                <a:gd name="T15" fmla="*/ 52 h 84"/>
                <a:gd name="T16" fmla="*/ 20 w 155"/>
                <a:gd name="T17" fmla="*/ 49 h 84"/>
                <a:gd name="T18" fmla="*/ 21 w 155"/>
                <a:gd name="T19" fmla="*/ 54 h 84"/>
                <a:gd name="T20" fmla="*/ 12 w 155"/>
                <a:gd name="T21" fmla="*/ 50 h 84"/>
                <a:gd name="T22" fmla="*/ 2 w 155"/>
                <a:gd name="T23" fmla="*/ 37 h 84"/>
                <a:gd name="T24" fmla="*/ 16 w 155"/>
                <a:gd name="T25" fmla="*/ 38 h 84"/>
                <a:gd name="T26" fmla="*/ 6 w 155"/>
                <a:gd name="T27" fmla="*/ 27 h 84"/>
                <a:gd name="T28" fmla="*/ 9 w 155"/>
                <a:gd name="T29" fmla="*/ 20 h 84"/>
                <a:gd name="T30" fmla="*/ 20 w 155"/>
                <a:gd name="T31" fmla="*/ 18 h 84"/>
                <a:gd name="T32" fmla="*/ 35 w 155"/>
                <a:gd name="T33" fmla="*/ 18 h 84"/>
                <a:gd name="T34" fmla="*/ 42 w 155"/>
                <a:gd name="T35" fmla="*/ 19 h 84"/>
                <a:gd name="T36" fmla="*/ 50 w 155"/>
                <a:gd name="T37" fmla="*/ 14 h 84"/>
                <a:gd name="T38" fmla="*/ 48 w 155"/>
                <a:gd name="T39" fmla="*/ 10 h 84"/>
                <a:gd name="T40" fmla="*/ 60 w 155"/>
                <a:gd name="T41" fmla="*/ 15 h 84"/>
                <a:gd name="T42" fmla="*/ 82 w 155"/>
                <a:gd name="T43" fmla="*/ 24 h 84"/>
                <a:gd name="T44" fmla="*/ 76 w 155"/>
                <a:gd name="T45" fmla="*/ 27 h 84"/>
                <a:gd name="T46" fmla="*/ 84 w 155"/>
                <a:gd name="T47" fmla="*/ 31 h 84"/>
                <a:gd name="T48" fmla="*/ 85 w 155"/>
                <a:gd name="T49" fmla="*/ 21 h 84"/>
                <a:gd name="T50" fmla="*/ 75 w 155"/>
                <a:gd name="T51" fmla="*/ 14 h 84"/>
                <a:gd name="T52" fmla="*/ 67 w 155"/>
                <a:gd name="T53" fmla="*/ 7 h 84"/>
                <a:gd name="T54" fmla="*/ 76 w 155"/>
                <a:gd name="T55" fmla="*/ 2 h 84"/>
                <a:gd name="T56" fmla="*/ 95 w 155"/>
                <a:gd name="T57" fmla="*/ 4 h 84"/>
                <a:gd name="T58" fmla="*/ 110 w 155"/>
                <a:gd name="T59" fmla="*/ 8 h 84"/>
                <a:gd name="T60" fmla="*/ 116 w 155"/>
                <a:gd name="T61" fmla="*/ 4 h 84"/>
                <a:gd name="T62" fmla="*/ 139 w 155"/>
                <a:gd name="T63" fmla="*/ 8 h 84"/>
                <a:gd name="T64" fmla="*/ 148 w 155"/>
                <a:gd name="T65" fmla="*/ 11 h 84"/>
                <a:gd name="T66" fmla="*/ 151 w 155"/>
                <a:gd name="T67" fmla="*/ 19 h 84"/>
                <a:gd name="T68" fmla="*/ 140 w 155"/>
                <a:gd name="T69" fmla="*/ 26 h 84"/>
                <a:gd name="T70" fmla="*/ 116 w 155"/>
                <a:gd name="T71" fmla="*/ 29 h 84"/>
                <a:gd name="T72" fmla="*/ 99 w 155"/>
                <a:gd name="T73" fmla="*/ 31 h 84"/>
                <a:gd name="T74" fmla="*/ 103 w 155"/>
                <a:gd name="T75" fmla="*/ 42 h 84"/>
                <a:gd name="T76" fmla="*/ 108 w 155"/>
                <a:gd name="T77" fmla="*/ 43 h 84"/>
                <a:gd name="T78" fmla="*/ 128 w 155"/>
                <a:gd name="T79" fmla="*/ 60 h 84"/>
                <a:gd name="T80" fmla="*/ 122 w 155"/>
                <a:gd name="T81" fmla="*/ 62 h 84"/>
                <a:gd name="T82" fmla="*/ 117 w 155"/>
                <a:gd name="T83" fmla="*/ 67 h 84"/>
                <a:gd name="T84" fmla="*/ 101 w 155"/>
                <a:gd name="T85" fmla="*/ 71 h 84"/>
                <a:gd name="T86" fmla="*/ 93 w 155"/>
                <a:gd name="T87" fmla="*/ 68 h 84"/>
                <a:gd name="T88" fmla="*/ 97 w 155"/>
                <a:gd name="T89" fmla="*/ 55 h 84"/>
                <a:gd name="T90" fmla="*/ 88 w 155"/>
                <a:gd name="T91" fmla="*/ 48 h 84"/>
                <a:gd name="T92" fmla="*/ 83 w 155"/>
                <a:gd name="T93" fmla="*/ 4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5" h="84">
                  <a:moveTo>
                    <a:pt x="83" y="44"/>
                  </a:moveTo>
                  <a:cubicBezTo>
                    <a:pt x="79" y="52"/>
                    <a:pt x="78" y="55"/>
                    <a:pt x="72" y="57"/>
                  </a:cubicBezTo>
                  <a:cubicBezTo>
                    <a:pt x="66" y="59"/>
                    <a:pt x="60" y="78"/>
                    <a:pt x="60" y="78"/>
                  </a:cubicBezTo>
                  <a:cubicBezTo>
                    <a:pt x="60" y="78"/>
                    <a:pt x="55" y="84"/>
                    <a:pt x="52" y="81"/>
                  </a:cubicBezTo>
                  <a:cubicBezTo>
                    <a:pt x="49" y="78"/>
                    <a:pt x="43" y="74"/>
                    <a:pt x="39" y="69"/>
                  </a:cubicBezTo>
                  <a:cubicBezTo>
                    <a:pt x="35" y="64"/>
                    <a:pt x="32" y="63"/>
                    <a:pt x="30" y="61"/>
                  </a:cubicBezTo>
                  <a:cubicBezTo>
                    <a:pt x="29" y="59"/>
                    <a:pt x="24" y="54"/>
                    <a:pt x="30" y="54"/>
                  </a:cubicBezTo>
                  <a:cubicBezTo>
                    <a:pt x="35" y="54"/>
                    <a:pt x="40" y="55"/>
                    <a:pt x="36" y="52"/>
                  </a:cubicBezTo>
                  <a:cubicBezTo>
                    <a:pt x="32" y="48"/>
                    <a:pt x="21" y="46"/>
                    <a:pt x="20" y="49"/>
                  </a:cubicBezTo>
                  <a:cubicBezTo>
                    <a:pt x="20" y="52"/>
                    <a:pt x="24" y="53"/>
                    <a:pt x="21" y="54"/>
                  </a:cubicBezTo>
                  <a:cubicBezTo>
                    <a:pt x="17" y="54"/>
                    <a:pt x="18" y="55"/>
                    <a:pt x="12" y="50"/>
                  </a:cubicBezTo>
                  <a:cubicBezTo>
                    <a:pt x="6" y="45"/>
                    <a:pt x="0" y="38"/>
                    <a:pt x="2" y="37"/>
                  </a:cubicBezTo>
                  <a:cubicBezTo>
                    <a:pt x="4" y="35"/>
                    <a:pt x="22" y="45"/>
                    <a:pt x="16" y="38"/>
                  </a:cubicBezTo>
                  <a:cubicBezTo>
                    <a:pt x="10" y="30"/>
                    <a:pt x="6" y="27"/>
                    <a:pt x="6" y="27"/>
                  </a:cubicBezTo>
                  <a:cubicBezTo>
                    <a:pt x="6" y="27"/>
                    <a:pt x="6" y="25"/>
                    <a:pt x="9" y="20"/>
                  </a:cubicBezTo>
                  <a:cubicBezTo>
                    <a:pt x="12" y="15"/>
                    <a:pt x="20" y="18"/>
                    <a:pt x="20" y="18"/>
                  </a:cubicBezTo>
                  <a:cubicBezTo>
                    <a:pt x="20" y="18"/>
                    <a:pt x="33" y="17"/>
                    <a:pt x="35" y="18"/>
                  </a:cubicBezTo>
                  <a:cubicBezTo>
                    <a:pt x="37" y="18"/>
                    <a:pt x="36" y="21"/>
                    <a:pt x="42" y="19"/>
                  </a:cubicBezTo>
                  <a:cubicBezTo>
                    <a:pt x="47" y="17"/>
                    <a:pt x="52" y="18"/>
                    <a:pt x="50" y="14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54" y="16"/>
                    <a:pt x="60" y="15"/>
                  </a:cubicBezTo>
                  <a:cubicBezTo>
                    <a:pt x="66" y="14"/>
                    <a:pt x="85" y="21"/>
                    <a:pt x="82" y="24"/>
                  </a:cubicBezTo>
                  <a:cubicBezTo>
                    <a:pt x="78" y="27"/>
                    <a:pt x="74" y="26"/>
                    <a:pt x="76" y="27"/>
                  </a:cubicBezTo>
                  <a:cubicBezTo>
                    <a:pt x="77" y="28"/>
                    <a:pt x="79" y="29"/>
                    <a:pt x="84" y="31"/>
                  </a:cubicBezTo>
                  <a:cubicBezTo>
                    <a:pt x="89" y="32"/>
                    <a:pt x="91" y="27"/>
                    <a:pt x="85" y="21"/>
                  </a:cubicBezTo>
                  <a:cubicBezTo>
                    <a:pt x="80" y="16"/>
                    <a:pt x="75" y="14"/>
                    <a:pt x="75" y="14"/>
                  </a:cubicBezTo>
                  <a:cubicBezTo>
                    <a:pt x="75" y="14"/>
                    <a:pt x="68" y="9"/>
                    <a:pt x="67" y="7"/>
                  </a:cubicBezTo>
                  <a:cubicBezTo>
                    <a:pt x="67" y="5"/>
                    <a:pt x="73" y="3"/>
                    <a:pt x="76" y="2"/>
                  </a:cubicBezTo>
                  <a:cubicBezTo>
                    <a:pt x="79" y="0"/>
                    <a:pt x="91" y="6"/>
                    <a:pt x="95" y="4"/>
                  </a:cubicBezTo>
                  <a:cubicBezTo>
                    <a:pt x="100" y="2"/>
                    <a:pt x="110" y="9"/>
                    <a:pt x="110" y="8"/>
                  </a:cubicBezTo>
                  <a:cubicBezTo>
                    <a:pt x="109" y="6"/>
                    <a:pt x="102" y="4"/>
                    <a:pt x="116" y="4"/>
                  </a:cubicBezTo>
                  <a:cubicBezTo>
                    <a:pt x="130" y="3"/>
                    <a:pt x="135" y="7"/>
                    <a:pt x="139" y="8"/>
                  </a:cubicBezTo>
                  <a:cubicBezTo>
                    <a:pt x="142" y="9"/>
                    <a:pt x="146" y="12"/>
                    <a:pt x="148" y="11"/>
                  </a:cubicBezTo>
                  <a:cubicBezTo>
                    <a:pt x="149" y="11"/>
                    <a:pt x="155" y="18"/>
                    <a:pt x="151" y="19"/>
                  </a:cubicBezTo>
                  <a:cubicBezTo>
                    <a:pt x="148" y="19"/>
                    <a:pt x="147" y="28"/>
                    <a:pt x="140" y="26"/>
                  </a:cubicBezTo>
                  <a:cubicBezTo>
                    <a:pt x="133" y="24"/>
                    <a:pt x="136" y="31"/>
                    <a:pt x="116" y="29"/>
                  </a:cubicBezTo>
                  <a:cubicBezTo>
                    <a:pt x="97" y="27"/>
                    <a:pt x="98" y="26"/>
                    <a:pt x="99" y="31"/>
                  </a:cubicBezTo>
                  <a:cubicBezTo>
                    <a:pt x="100" y="35"/>
                    <a:pt x="103" y="42"/>
                    <a:pt x="103" y="42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3"/>
                    <a:pt x="129" y="60"/>
                    <a:pt x="128" y="60"/>
                  </a:cubicBezTo>
                  <a:cubicBezTo>
                    <a:pt x="127" y="60"/>
                    <a:pt x="126" y="61"/>
                    <a:pt x="122" y="62"/>
                  </a:cubicBezTo>
                  <a:cubicBezTo>
                    <a:pt x="119" y="62"/>
                    <a:pt x="117" y="63"/>
                    <a:pt x="117" y="67"/>
                  </a:cubicBezTo>
                  <a:cubicBezTo>
                    <a:pt x="118" y="71"/>
                    <a:pt x="106" y="74"/>
                    <a:pt x="101" y="71"/>
                  </a:cubicBezTo>
                  <a:cubicBezTo>
                    <a:pt x="96" y="68"/>
                    <a:pt x="95" y="70"/>
                    <a:pt x="93" y="68"/>
                  </a:cubicBezTo>
                  <a:cubicBezTo>
                    <a:pt x="90" y="66"/>
                    <a:pt x="100" y="57"/>
                    <a:pt x="97" y="55"/>
                  </a:cubicBezTo>
                  <a:cubicBezTo>
                    <a:pt x="93" y="52"/>
                    <a:pt x="90" y="49"/>
                    <a:pt x="88" y="48"/>
                  </a:cubicBezTo>
                  <a:cubicBezTo>
                    <a:pt x="87" y="47"/>
                    <a:pt x="83" y="44"/>
                    <a:pt x="83" y="44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6" name="Freeform 143"/>
            <p:cNvSpPr>
              <a:spLocks/>
            </p:cNvSpPr>
            <p:nvPr/>
          </p:nvSpPr>
          <p:spPr bwMode="auto">
            <a:xfrm>
              <a:off x="5742051" y="2596479"/>
              <a:ext cx="279777" cy="219606"/>
            </a:xfrm>
            <a:custGeom>
              <a:avLst/>
              <a:gdLst>
                <a:gd name="T0" fmla="*/ 66 w 160"/>
                <a:gd name="T1" fmla="*/ 120 h 128"/>
                <a:gd name="T2" fmla="*/ 59 w 160"/>
                <a:gd name="T3" fmla="*/ 124 h 128"/>
                <a:gd name="T4" fmla="*/ 33 w 160"/>
                <a:gd name="T5" fmla="*/ 116 h 128"/>
                <a:gd name="T6" fmla="*/ 16 w 160"/>
                <a:gd name="T7" fmla="*/ 111 h 128"/>
                <a:gd name="T8" fmla="*/ 12 w 160"/>
                <a:gd name="T9" fmla="*/ 103 h 128"/>
                <a:gd name="T10" fmla="*/ 24 w 160"/>
                <a:gd name="T11" fmla="*/ 89 h 128"/>
                <a:gd name="T12" fmla="*/ 26 w 160"/>
                <a:gd name="T13" fmla="*/ 74 h 128"/>
                <a:gd name="T14" fmla="*/ 31 w 160"/>
                <a:gd name="T15" fmla="*/ 73 h 128"/>
                <a:gd name="T16" fmla="*/ 38 w 160"/>
                <a:gd name="T17" fmla="*/ 68 h 128"/>
                <a:gd name="T18" fmla="*/ 32 w 160"/>
                <a:gd name="T19" fmla="*/ 65 h 128"/>
                <a:gd name="T20" fmla="*/ 30 w 160"/>
                <a:gd name="T21" fmla="*/ 59 h 128"/>
                <a:gd name="T22" fmla="*/ 47 w 160"/>
                <a:gd name="T23" fmla="*/ 53 h 128"/>
                <a:gd name="T24" fmla="*/ 46 w 160"/>
                <a:gd name="T25" fmla="*/ 42 h 128"/>
                <a:gd name="T26" fmla="*/ 46 w 160"/>
                <a:gd name="T27" fmla="*/ 33 h 128"/>
                <a:gd name="T28" fmla="*/ 64 w 160"/>
                <a:gd name="T29" fmla="*/ 31 h 128"/>
                <a:gd name="T30" fmla="*/ 87 w 160"/>
                <a:gd name="T31" fmla="*/ 14 h 128"/>
                <a:gd name="T32" fmla="*/ 111 w 160"/>
                <a:gd name="T33" fmla="*/ 14 h 128"/>
                <a:gd name="T34" fmla="*/ 126 w 160"/>
                <a:gd name="T35" fmla="*/ 10 h 128"/>
                <a:gd name="T36" fmla="*/ 136 w 160"/>
                <a:gd name="T37" fmla="*/ 4 h 128"/>
                <a:gd name="T38" fmla="*/ 159 w 160"/>
                <a:gd name="T39" fmla="*/ 3 h 128"/>
                <a:gd name="T40" fmla="*/ 158 w 160"/>
                <a:gd name="T41" fmla="*/ 12 h 128"/>
                <a:gd name="T42" fmla="*/ 152 w 160"/>
                <a:gd name="T43" fmla="*/ 15 h 128"/>
                <a:gd name="T44" fmla="*/ 126 w 160"/>
                <a:gd name="T45" fmla="*/ 23 h 128"/>
                <a:gd name="T46" fmla="*/ 111 w 160"/>
                <a:gd name="T47" fmla="*/ 29 h 128"/>
                <a:gd name="T48" fmla="*/ 94 w 160"/>
                <a:gd name="T49" fmla="*/ 41 h 128"/>
                <a:gd name="T50" fmla="*/ 69 w 160"/>
                <a:gd name="T51" fmla="*/ 49 h 128"/>
                <a:gd name="T52" fmla="*/ 64 w 160"/>
                <a:gd name="T53" fmla="*/ 63 h 128"/>
                <a:gd name="T54" fmla="*/ 57 w 160"/>
                <a:gd name="T55" fmla="*/ 71 h 128"/>
                <a:gd name="T56" fmla="*/ 54 w 160"/>
                <a:gd name="T57" fmla="*/ 77 h 128"/>
                <a:gd name="T58" fmla="*/ 49 w 160"/>
                <a:gd name="T59" fmla="*/ 91 h 128"/>
                <a:gd name="T60" fmla="*/ 49 w 160"/>
                <a:gd name="T61" fmla="*/ 105 h 128"/>
                <a:gd name="T62" fmla="*/ 66 w 160"/>
                <a:gd name="T63" fmla="*/ 116 h 128"/>
                <a:gd name="T64" fmla="*/ 66 w 160"/>
                <a:gd name="T65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128">
                  <a:moveTo>
                    <a:pt x="66" y="120"/>
                  </a:moveTo>
                  <a:cubicBezTo>
                    <a:pt x="64" y="122"/>
                    <a:pt x="72" y="128"/>
                    <a:pt x="59" y="124"/>
                  </a:cubicBezTo>
                  <a:cubicBezTo>
                    <a:pt x="46" y="120"/>
                    <a:pt x="37" y="123"/>
                    <a:pt x="33" y="116"/>
                  </a:cubicBezTo>
                  <a:cubicBezTo>
                    <a:pt x="30" y="109"/>
                    <a:pt x="20" y="115"/>
                    <a:pt x="16" y="111"/>
                  </a:cubicBezTo>
                  <a:cubicBezTo>
                    <a:pt x="12" y="106"/>
                    <a:pt x="0" y="116"/>
                    <a:pt x="12" y="103"/>
                  </a:cubicBezTo>
                  <a:cubicBezTo>
                    <a:pt x="24" y="89"/>
                    <a:pt x="23" y="98"/>
                    <a:pt x="24" y="89"/>
                  </a:cubicBezTo>
                  <a:cubicBezTo>
                    <a:pt x="25" y="81"/>
                    <a:pt x="26" y="74"/>
                    <a:pt x="26" y="74"/>
                  </a:cubicBezTo>
                  <a:cubicBezTo>
                    <a:pt x="26" y="74"/>
                    <a:pt x="27" y="71"/>
                    <a:pt x="31" y="73"/>
                  </a:cubicBezTo>
                  <a:cubicBezTo>
                    <a:pt x="35" y="74"/>
                    <a:pt x="39" y="69"/>
                    <a:pt x="38" y="68"/>
                  </a:cubicBezTo>
                  <a:cubicBezTo>
                    <a:pt x="36" y="68"/>
                    <a:pt x="35" y="68"/>
                    <a:pt x="32" y="65"/>
                  </a:cubicBezTo>
                  <a:cubicBezTo>
                    <a:pt x="30" y="62"/>
                    <a:pt x="25" y="60"/>
                    <a:pt x="30" y="59"/>
                  </a:cubicBezTo>
                  <a:cubicBezTo>
                    <a:pt x="34" y="58"/>
                    <a:pt x="48" y="56"/>
                    <a:pt x="47" y="53"/>
                  </a:cubicBezTo>
                  <a:cubicBezTo>
                    <a:pt x="47" y="50"/>
                    <a:pt x="46" y="42"/>
                    <a:pt x="46" y="42"/>
                  </a:cubicBezTo>
                  <a:cubicBezTo>
                    <a:pt x="46" y="42"/>
                    <a:pt x="44" y="33"/>
                    <a:pt x="46" y="33"/>
                  </a:cubicBezTo>
                  <a:cubicBezTo>
                    <a:pt x="48" y="32"/>
                    <a:pt x="61" y="33"/>
                    <a:pt x="64" y="31"/>
                  </a:cubicBezTo>
                  <a:cubicBezTo>
                    <a:pt x="66" y="29"/>
                    <a:pt x="83" y="16"/>
                    <a:pt x="87" y="14"/>
                  </a:cubicBezTo>
                  <a:cubicBezTo>
                    <a:pt x="90" y="12"/>
                    <a:pt x="109" y="14"/>
                    <a:pt x="111" y="14"/>
                  </a:cubicBezTo>
                  <a:cubicBezTo>
                    <a:pt x="113" y="14"/>
                    <a:pt x="123" y="13"/>
                    <a:pt x="126" y="10"/>
                  </a:cubicBezTo>
                  <a:cubicBezTo>
                    <a:pt x="130" y="8"/>
                    <a:pt x="131" y="7"/>
                    <a:pt x="136" y="4"/>
                  </a:cubicBezTo>
                  <a:cubicBezTo>
                    <a:pt x="140" y="0"/>
                    <a:pt x="159" y="1"/>
                    <a:pt x="159" y="3"/>
                  </a:cubicBezTo>
                  <a:cubicBezTo>
                    <a:pt x="160" y="6"/>
                    <a:pt x="158" y="12"/>
                    <a:pt x="158" y="12"/>
                  </a:cubicBezTo>
                  <a:cubicBezTo>
                    <a:pt x="158" y="12"/>
                    <a:pt x="157" y="11"/>
                    <a:pt x="152" y="15"/>
                  </a:cubicBezTo>
                  <a:cubicBezTo>
                    <a:pt x="148" y="20"/>
                    <a:pt x="131" y="22"/>
                    <a:pt x="126" y="23"/>
                  </a:cubicBezTo>
                  <a:cubicBezTo>
                    <a:pt x="121" y="24"/>
                    <a:pt x="122" y="26"/>
                    <a:pt x="111" y="29"/>
                  </a:cubicBezTo>
                  <a:cubicBezTo>
                    <a:pt x="101" y="32"/>
                    <a:pt x="108" y="39"/>
                    <a:pt x="94" y="41"/>
                  </a:cubicBezTo>
                  <a:cubicBezTo>
                    <a:pt x="81" y="44"/>
                    <a:pt x="73" y="44"/>
                    <a:pt x="69" y="49"/>
                  </a:cubicBezTo>
                  <a:cubicBezTo>
                    <a:pt x="66" y="55"/>
                    <a:pt x="66" y="61"/>
                    <a:pt x="64" y="63"/>
                  </a:cubicBezTo>
                  <a:cubicBezTo>
                    <a:pt x="62" y="65"/>
                    <a:pt x="57" y="69"/>
                    <a:pt x="57" y="71"/>
                  </a:cubicBezTo>
                  <a:cubicBezTo>
                    <a:pt x="58" y="73"/>
                    <a:pt x="54" y="77"/>
                    <a:pt x="54" y="77"/>
                  </a:cubicBezTo>
                  <a:cubicBezTo>
                    <a:pt x="54" y="77"/>
                    <a:pt x="52" y="89"/>
                    <a:pt x="49" y="91"/>
                  </a:cubicBezTo>
                  <a:cubicBezTo>
                    <a:pt x="47" y="92"/>
                    <a:pt x="44" y="98"/>
                    <a:pt x="49" y="105"/>
                  </a:cubicBezTo>
                  <a:cubicBezTo>
                    <a:pt x="54" y="111"/>
                    <a:pt x="66" y="116"/>
                    <a:pt x="66" y="116"/>
                  </a:cubicBezTo>
                  <a:lnTo>
                    <a:pt x="66" y="12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7" name="Freeform 144"/>
            <p:cNvSpPr>
              <a:spLocks/>
            </p:cNvSpPr>
            <p:nvPr/>
          </p:nvSpPr>
          <p:spPr bwMode="auto">
            <a:xfrm>
              <a:off x="5633885" y="2446008"/>
              <a:ext cx="118567" cy="53885"/>
            </a:xfrm>
            <a:custGeom>
              <a:avLst/>
              <a:gdLst>
                <a:gd name="T0" fmla="*/ 60 w 68"/>
                <a:gd name="T1" fmla="*/ 29 h 31"/>
                <a:gd name="T2" fmla="*/ 41 w 68"/>
                <a:gd name="T3" fmla="*/ 26 h 31"/>
                <a:gd name="T4" fmla="*/ 22 w 68"/>
                <a:gd name="T5" fmla="*/ 21 h 31"/>
                <a:gd name="T6" fmla="*/ 3 w 68"/>
                <a:gd name="T7" fmla="*/ 15 h 31"/>
                <a:gd name="T8" fmla="*/ 4 w 68"/>
                <a:gd name="T9" fmla="*/ 9 h 31"/>
                <a:gd name="T10" fmla="*/ 11 w 68"/>
                <a:gd name="T11" fmla="*/ 8 h 31"/>
                <a:gd name="T12" fmla="*/ 17 w 68"/>
                <a:gd name="T13" fmla="*/ 9 h 31"/>
                <a:gd name="T14" fmla="*/ 37 w 68"/>
                <a:gd name="T15" fmla="*/ 5 h 31"/>
                <a:gd name="T16" fmla="*/ 41 w 68"/>
                <a:gd name="T17" fmla="*/ 8 h 31"/>
                <a:gd name="T18" fmla="*/ 48 w 68"/>
                <a:gd name="T19" fmla="*/ 4 h 31"/>
                <a:gd name="T20" fmla="*/ 64 w 68"/>
                <a:gd name="T21" fmla="*/ 13 h 31"/>
                <a:gd name="T22" fmla="*/ 61 w 68"/>
                <a:gd name="T23" fmla="*/ 24 h 31"/>
                <a:gd name="T24" fmla="*/ 60 w 68"/>
                <a:gd name="T25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31">
                  <a:moveTo>
                    <a:pt x="60" y="29"/>
                  </a:moveTo>
                  <a:cubicBezTo>
                    <a:pt x="50" y="27"/>
                    <a:pt x="51" y="31"/>
                    <a:pt x="41" y="26"/>
                  </a:cubicBezTo>
                  <a:cubicBezTo>
                    <a:pt x="31" y="20"/>
                    <a:pt x="33" y="20"/>
                    <a:pt x="22" y="21"/>
                  </a:cubicBezTo>
                  <a:cubicBezTo>
                    <a:pt x="10" y="22"/>
                    <a:pt x="6" y="19"/>
                    <a:pt x="3" y="15"/>
                  </a:cubicBezTo>
                  <a:cubicBezTo>
                    <a:pt x="0" y="10"/>
                    <a:pt x="0" y="10"/>
                    <a:pt x="4" y="9"/>
                  </a:cubicBezTo>
                  <a:cubicBezTo>
                    <a:pt x="7" y="8"/>
                    <a:pt x="6" y="7"/>
                    <a:pt x="11" y="8"/>
                  </a:cubicBezTo>
                  <a:cubicBezTo>
                    <a:pt x="17" y="9"/>
                    <a:pt x="4" y="18"/>
                    <a:pt x="17" y="9"/>
                  </a:cubicBezTo>
                  <a:cubicBezTo>
                    <a:pt x="30" y="0"/>
                    <a:pt x="37" y="5"/>
                    <a:pt x="37" y="5"/>
                  </a:cubicBezTo>
                  <a:cubicBezTo>
                    <a:pt x="37" y="5"/>
                    <a:pt x="36" y="11"/>
                    <a:pt x="41" y="8"/>
                  </a:cubicBezTo>
                  <a:cubicBezTo>
                    <a:pt x="47" y="6"/>
                    <a:pt x="48" y="4"/>
                    <a:pt x="48" y="4"/>
                  </a:cubicBezTo>
                  <a:cubicBezTo>
                    <a:pt x="48" y="4"/>
                    <a:pt x="68" y="10"/>
                    <a:pt x="64" y="13"/>
                  </a:cubicBezTo>
                  <a:cubicBezTo>
                    <a:pt x="59" y="17"/>
                    <a:pt x="61" y="24"/>
                    <a:pt x="61" y="24"/>
                  </a:cubicBezTo>
                  <a:lnTo>
                    <a:pt x="60" y="29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8" name="Freeform 145"/>
            <p:cNvSpPr>
              <a:spLocks/>
            </p:cNvSpPr>
            <p:nvPr/>
          </p:nvSpPr>
          <p:spPr bwMode="auto">
            <a:xfrm>
              <a:off x="5757651" y="2467359"/>
              <a:ext cx="50963" cy="20334"/>
            </a:xfrm>
            <a:custGeom>
              <a:avLst/>
              <a:gdLst>
                <a:gd name="T0" fmla="*/ 21 w 29"/>
                <a:gd name="T1" fmla="*/ 10 h 12"/>
                <a:gd name="T2" fmla="*/ 9 w 29"/>
                <a:gd name="T3" fmla="*/ 12 h 12"/>
                <a:gd name="T4" fmla="*/ 1 w 29"/>
                <a:gd name="T5" fmla="*/ 9 h 12"/>
                <a:gd name="T6" fmla="*/ 5 w 29"/>
                <a:gd name="T7" fmla="*/ 6 h 12"/>
                <a:gd name="T8" fmla="*/ 12 w 29"/>
                <a:gd name="T9" fmla="*/ 5 h 12"/>
                <a:gd name="T10" fmla="*/ 13 w 29"/>
                <a:gd name="T11" fmla="*/ 0 h 12"/>
                <a:gd name="T12" fmla="*/ 24 w 29"/>
                <a:gd name="T13" fmla="*/ 2 h 12"/>
                <a:gd name="T14" fmla="*/ 27 w 29"/>
                <a:gd name="T15" fmla="*/ 7 h 12"/>
                <a:gd name="T16" fmla="*/ 21 w 29"/>
                <a:gd name="T1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">
                  <a:moveTo>
                    <a:pt x="21" y="10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0" y="12"/>
                    <a:pt x="1" y="9"/>
                  </a:cubicBezTo>
                  <a:cubicBezTo>
                    <a:pt x="2" y="7"/>
                    <a:pt x="2" y="9"/>
                    <a:pt x="5" y="6"/>
                  </a:cubicBezTo>
                  <a:cubicBezTo>
                    <a:pt x="8" y="4"/>
                    <a:pt x="9" y="5"/>
                    <a:pt x="12" y="5"/>
                  </a:cubicBezTo>
                  <a:cubicBezTo>
                    <a:pt x="14" y="5"/>
                    <a:pt x="13" y="0"/>
                    <a:pt x="13" y="0"/>
                  </a:cubicBezTo>
                  <a:cubicBezTo>
                    <a:pt x="13" y="0"/>
                    <a:pt x="22" y="1"/>
                    <a:pt x="24" y="2"/>
                  </a:cubicBezTo>
                  <a:cubicBezTo>
                    <a:pt x="26" y="3"/>
                    <a:pt x="29" y="7"/>
                    <a:pt x="27" y="7"/>
                  </a:cubicBezTo>
                  <a:cubicBezTo>
                    <a:pt x="25" y="7"/>
                    <a:pt x="21" y="10"/>
                    <a:pt x="21" y="1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9" name="Freeform 146"/>
            <p:cNvSpPr>
              <a:spLocks/>
            </p:cNvSpPr>
            <p:nvPr/>
          </p:nvSpPr>
          <p:spPr bwMode="auto">
            <a:xfrm>
              <a:off x="5778453" y="2420591"/>
              <a:ext cx="79045" cy="44735"/>
            </a:xfrm>
            <a:custGeom>
              <a:avLst/>
              <a:gdLst>
                <a:gd name="T0" fmla="*/ 31 w 45"/>
                <a:gd name="T1" fmla="*/ 24 h 26"/>
                <a:gd name="T2" fmla="*/ 19 w 45"/>
                <a:gd name="T3" fmla="*/ 25 h 26"/>
                <a:gd name="T4" fmla="*/ 14 w 45"/>
                <a:gd name="T5" fmla="*/ 22 h 26"/>
                <a:gd name="T6" fmla="*/ 5 w 45"/>
                <a:gd name="T7" fmla="*/ 22 h 26"/>
                <a:gd name="T8" fmla="*/ 2 w 45"/>
                <a:gd name="T9" fmla="*/ 20 h 26"/>
                <a:gd name="T10" fmla="*/ 12 w 45"/>
                <a:gd name="T11" fmla="*/ 16 h 26"/>
                <a:gd name="T12" fmla="*/ 16 w 45"/>
                <a:gd name="T13" fmla="*/ 11 h 26"/>
                <a:gd name="T14" fmla="*/ 19 w 45"/>
                <a:gd name="T15" fmla="*/ 6 h 26"/>
                <a:gd name="T16" fmla="*/ 22 w 45"/>
                <a:gd name="T17" fmla="*/ 4 h 26"/>
                <a:gd name="T18" fmla="*/ 28 w 45"/>
                <a:gd name="T19" fmla="*/ 1 h 26"/>
                <a:gd name="T20" fmla="*/ 35 w 45"/>
                <a:gd name="T21" fmla="*/ 4 h 26"/>
                <a:gd name="T22" fmla="*/ 34 w 45"/>
                <a:gd name="T23" fmla="*/ 12 h 26"/>
                <a:gd name="T24" fmla="*/ 34 w 45"/>
                <a:gd name="T25" fmla="*/ 16 h 26"/>
                <a:gd name="T26" fmla="*/ 41 w 45"/>
                <a:gd name="T27" fmla="*/ 21 h 26"/>
                <a:gd name="T28" fmla="*/ 34 w 45"/>
                <a:gd name="T29" fmla="*/ 22 h 26"/>
                <a:gd name="T30" fmla="*/ 31 w 45"/>
                <a:gd name="T31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5" h="26">
                  <a:moveTo>
                    <a:pt x="31" y="24"/>
                  </a:moveTo>
                  <a:cubicBezTo>
                    <a:pt x="29" y="24"/>
                    <a:pt x="22" y="26"/>
                    <a:pt x="19" y="25"/>
                  </a:cubicBezTo>
                  <a:cubicBezTo>
                    <a:pt x="17" y="24"/>
                    <a:pt x="17" y="22"/>
                    <a:pt x="14" y="22"/>
                  </a:cubicBezTo>
                  <a:cubicBezTo>
                    <a:pt x="10" y="21"/>
                    <a:pt x="5" y="22"/>
                    <a:pt x="5" y="22"/>
                  </a:cubicBezTo>
                  <a:cubicBezTo>
                    <a:pt x="5" y="22"/>
                    <a:pt x="0" y="25"/>
                    <a:pt x="2" y="20"/>
                  </a:cubicBezTo>
                  <a:cubicBezTo>
                    <a:pt x="5" y="15"/>
                    <a:pt x="11" y="17"/>
                    <a:pt x="12" y="16"/>
                  </a:cubicBezTo>
                  <a:cubicBezTo>
                    <a:pt x="12" y="14"/>
                    <a:pt x="13" y="13"/>
                    <a:pt x="16" y="11"/>
                  </a:cubicBezTo>
                  <a:cubicBezTo>
                    <a:pt x="19" y="8"/>
                    <a:pt x="15" y="9"/>
                    <a:pt x="19" y="6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5" y="0"/>
                    <a:pt x="28" y="1"/>
                  </a:cubicBezTo>
                  <a:cubicBezTo>
                    <a:pt x="32" y="2"/>
                    <a:pt x="35" y="4"/>
                    <a:pt x="35" y="4"/>
                  </a:cubicBezTo>
                  <a:cubicBezTo>
                    <a:pt x="35" y="4"/>
                    <a:pt x="36" y="12"/>
                    <a:pt x="34" y="12"/>
                  </a:cubicBezTo>
                  <a:cubicBezTo>
                    <a:pt x="32" y="12"/>
                    <a:pt x="34" y="16"/>
                    <a:pt x="34" y="16"/>
                  </a:cubicBezTo>
                  <a:cubicBezTo>
                    <a:pt x="34" y="16"/>
                    <a:pt x="45" y="20"/>
                    <a:pt x="41" y="21"/>
                  </a:cubicBezTo>
                  <a:cubicBezTo>
                    <a:pt x="37" y="22"/>
                    <a:pt x="34" y="22"/>
                    <a:pt x="34" y="22"/>
                  </a:cubicBezTo>
                  <a:lnTo>
                    <a:pt x="31" y="24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0" name="Freeform 147"/>
            <p:cNvSpPr>
              <a:spLocks/>
            </p:cNvSpPr>
            <p:nvPr/>
          </p:nvSpPr>
          <p:spPr bwMode="auto">
            <a:xfrm>
              <a:off x="5813815" y="2470409"/>
              <a:ext cx="48883" cy="18300"/>
            </a:xfrm>
            <a:custGeom>
              <a:avLst/>
              <a:gdLst>
                <a:gd name="T0" fmla="*/ 1 w 28"/>
                <a:gd name="T1" fmla="*/ 10 h 11"/>
                <a:gd name="T2" fmla="*/ 9 w 28"/>
                <a:gd name="T3" fmla="*/ 9 h 11"/>
                <a:gd name="T4" fmla="*/ 16 w 28"/>
                <a:gd name="T5" fmla="*/ 7 h 11"/>
                <a:gd name="T6" fmla="*/ 25 w 28"/>
                <a:gd name="T7" fmla="*/ 3 h 11"/>
                <a:gd name="T8" fmla="*/ 17 w 28"/>
                <a:gd name="T9" fmla="*/ 2 h 11"/>
                <a:gd name="T10" fmla="*/ 5 w 28"/>
                <a:gd name="T11" fmla="*/ 1 h 11"/>
                <a:gd name="T12" fmla="*/ 0 w 28"/>
                <a:gd name="T13" fmla="*/ 7 h 11"/>
                <a:gd name="T14" fmla="*/ 1 w 28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1">
                  <a:moveTo>
                    <a:pt x="1" y="10"/>
                  </a:moveTo>
                  <a:cubicBezTo>
                    <a:pt x="4" y="11"/>
                    <a:pt x="6" y="11"/>
                    <a:pt x="9" y="9"/>
                  </a:cubicBezTo>
                  <a:cubicBezTo>
                    <a:pt x="12" y="7"/>
                    <a:pt x="12" y="6"/>
                    <a:pt x="16" y="7"/>
                  </a:cubicBezTo>
                  <a:cubicBezTo>
                    <a:pt x="19" y="8"/>
                    <a:pt x="28" y="3"/>
                    <a:pt x="25" y="3"/>
                  </a:cubicBezTo>
                  <a:cubicBezTo>
                    <a:pt x="23" y="3"/>
                    <a:pt x="19" y="3"/>
                    <a:pt x="17" y="2"/>
                  </a:cubicBezTo>
                  <a:cubicBezTo>
                    <a:pt x="15" y="0"/>
                    <a:pt x="9" y="1"/>
                    <a:pt x="5" y="1"/>
                  </a:cubicBezTo>
                  <a:cubicBezTo>
                    <a:pt x="1" y="2"/>
                    <a:pt x="0" y="7"/>
                    <a:pt x="0" y="7"/>
                  </a:cubicBezTo>
                  <a:lnTo>
                    <a:pt x="1" y="1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1" name="Freeform 148"/>
            <p:cNvSpPr>
              <a:spLocks/>
            </p:cNvSpPr>
            <p:nvPr/>
          </p:nvSpPr>
          <p:spPr bwMode="auto">
            <a:xfrm>
              <a:off x="5860618" y="2446008"/>
              <a:ext cx="45763" cy="42701"/>
            </a:xfrm>
            <a:custGeom>
              <a:avLst/>
              <a:gdLst>
                <a:gd name="T0" fmla="*/ 9 w 26"/>
                <a:gd name="T1" fmla="*/ 18 h 25"/>
                <a:gd name="T2" fmla="*/ 13 w 26"/>
                <a:gd name="T3" fmla="*/ 21 h 25"/>
                <a:gd name="T4" fmla="*/ 21 w 26"/>
                <a:gd name="T5" fmla="*/ 16 h 25"/>
                <a:gd name="T6" fmla="*/ 26 w 26"/>
                <a:gd name="T7" fmla="*/ 10 h 25"/>
                <a:gd name="T8" fmla="*/ 20 w 26"/>
                <a:gd name="T9" fmla="*/ 4 h 25"/>
                <a:gd name="T10" fmla="*/ 15 w 26"/>
                <a:gd name="T11" fmla="*/ 1 h 25"/>
                <a:gd name="T12" fmla="*/ 8 w 26"/>
                <a:gd name="T13" fmla="*/ 10 h 25"/>
                <a:gd name="T14" fmla="*/ 2 w 26"/>
                <a:gd name="T15" fmla="*/ 11 h 25"/>
                <a:gd name="T16" fmla="*/ 9 w 26"/>
                <a:gd name="T17" fmla="*/ 17 h 25"/>
                <a:gd name="T18" fmla="*/ 9 w 26"/>
                <a:gd name="T1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5">
                  <a:moveTo>
                    <a:pt x="9" y="18"/>
                  </a:moveTo>
                  <a:cubicBezTo>
                    <a:pt x="9" y="18"/>
                    <a:pt x="7" y="25"/>
                    <a:pt x="13" y="21"/>
                  </a:cubicBezTo>
                  <a:cubicBezTo>
                    <a:pt x="19" y="17"/>
                    <a:pt x="19" y="16"/>
                    <a:pt x="21" y="16"/>
                  </a:cubicBezTo>
                  <a:cubicBezTo>
                    <a:pt x="23" y="15"/>
                    <a:pt x="26" y="10"/>
                    <a:pt x="26" y="10"/>
                  </a:cubicBezTo>
                  <a:cubicBezTo>
                    <a:pt x="26" y="10"/>
                    <a:pt x="22" y="6"/>
                    <a:pt x="20" y="4"/>
                  </a:cubicBezTo>
                  <a:cubicBezTo>
                    <a:pt x="17" y="2"/>
                    <a:pt x="20" y="0"/>
                    <a:pt x="15" y="1"/>
                  </a:cubicBezTo>
                  <a:cubicBezTo>
                    <a:pt x="9" y="1"/>
                    <a:pt x="8" y="10"/>
                    <a:pt x="8" y="10"/>
                  </a:cubicBezTo>
                  <a:cubicBezTo>
                    <a:pt x="8" y="10"/>
                    <a:pt x="0" y="7"/>
                    <a:pt x="2" y="11"/>
                  </a:cubicBezTo>
                  <a:cubicBezTo>
                    <a:pt x="4" y="15"/>
                    <a:pt x="9" y="17"/>
                    <a:pt x="9" y="17"/>
                  </a:cubicBezTo>
                  <a:lnTo>
                    <a:pt x="9" y="18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2" name="Freeform 149"/>
            <p:cNvSpPr>
              <a:spLocks/>
            </p:cNvSpPr>
            <p:nvPr/>
          </p:nvSpPr>
          <p:spPr bwMode="auto">
            <a:xfrm>
              <a:off x="5834616" y="2487693"/>
              <a:ext cx="37442" cy="12200"/>
            </a:xfrm>
            <a:custGeom>
              <a:avLst/>
              <a:gdLst>
                <a:gd name="T0" fmla="*/ 9 w 21"/>
                <a:gd name="T1" fmla="*/ 0 h 7"/>
                <a:gd name="T2" fmla="*/ 4 w 21"/>
                <a:gd name="T3" fmla="*/ 5 h 7"/>
                <a:gd name="T4" fmla="*/ 15 w 21"/>
                <a:gd name="T5" fmla="*/ 7 h 7"/>
                <a:gd name="T6" fmla="*/ 20 w 21"/>
                <a:gd name="T7" fmla="*/ 5 h 7"/>
                <a:gd name="T8" fmla="*/ 15 w 21"/>
                <a:gd name="T9" fmla="*/ 0 h 7"/>
                <a:gd name="T10" fmla="*/ 9 w 21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7">
                  <a:moveTo>
                    <a:pt x="9" y="0"/>
                  </a:moveTo>
                  <a:cubicBezTo>
                    <a:pt x="7" y="0"/>
                    <a:pt x="0" y="3"/>
                    <a:pt x="4" y="5"/>
                  </a:cubicBezTo>
                  <a:cubicBezTo>
                    <a:pt x="8" y="7"/>
                    <a:pt x="14" y="7"/>
                    <a:pt x="15" y="7"/>
                  </a:cubicBezTo>
                  <a:cubicBezTo>
                    <a:pt x="17" y="7"/>
                    <a:pt x="20" y="7"/>
                    <a:pt x="20" y="5"/>
                  </a:cubicBezTo>
                  <a:cubicBezTo>
                    <a:pt x="21" y="3"/>
                    <a:pt x="15" y="0"/>
                    <a:pt x="15" y="0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3" name="Freeform 150"/>
            <p:cNvSpPr>
              <a:spLocks/>
            </p:cNvSpPr>
            <p:nvPr/>
          </p:nvSpPr>
          <p:spPr bwMode="auto">
            <a:xfrm>
              <a:off x="5834616" y="2407374"/>
              <a:ext cx="22881" cy="15251"/>
            </a:xfrm>
            <a:custGeom>
              <a:avLst/>
              <a:gdLst>
                <a:gd name="T0" fmla="*/ 9 w 13"/>
                <a:gd name="T1" fmla="*/ 9 h 9"/>
                <a:gd name="T2" fmla="*/ 0 w 13"/>
                <a:gd name="T3" fmla="*/ 4 h 9"/>
                <a:gd name="T4" fmla="*/ 8 w 13"/>
                <a:gd name="T5" fmla="*/ 0 h 9"/>
                <a:gd name="T6" fmla="*/ 12 w 13"/>
                <a:gd name="T7" fmla="*/ 2 h 9"/>
                <a:gd name="T8" fmla="*/ 9 w 13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">
                  <a:moveTo>
                    <a:pt x="9" y="9"/>
                  </a:moveTo>
                  <a:cubicBezTo>
                    <a:pt x="9" y="9"/>
                    <a:pt x="0" y="6"/>
                    <a:pt x="0" y="4"/>
                  </a:cubicBezTo>
                  <a:cubicBezTo>
                    <a:pt x="1" y="3"/>
                    <a:pt x="6" y="0"/>
                    <a:pt x="8" y="0"/>
                  </a:cubicBezTo>
                  <a:cubicBezTo>
                    <a:pt x="9" y="1"/>
                    <a:pt x="13" y="0"/>
                    <a:pt x="12" y="2"/>
                  </a:cubicBezTo>
                  <a:cubicBezTo>
                    <a:pt x="12" y="4"/>
                    <a:pt x="9" y="9"/>
                    <a:pt x="9" y="9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4" name="Freeform 151"/>
            <p:cNvSpPr>
              <a:spLocks/>
            </p:cNvSpPr>
            <p:nvPr/>
          </p:nvSpPr>
          <p:spPr bwMode="auto">
            <a:xfrm>
              <a:off x="5901180" y="2425675"/>
              <a:ext cx="50963" cy="39651"/>
            </a:xfrm>
            <a:custGeom>
              <a:avLst/>
              <a:gdLst>
                <a:gd name="T0" fmla="*/ 16 w 29"/>
                <a:gd name="T1" fmla="*/ 22 h 23"/>
                <a:gd name="T2" fmla="*/ 19 w 29"/>
                <a:gd name="T3" fmla="*/ 19 h 23"/>
                <a:gd name="T4" fmla="*/ 29 w 29"/>
                <a:gd name="T5" fmla="*/ 12 h 23"/>
                <a:gd name="T6" fmla="*/ 26 w 29"/>
                <a:gd name="T7" fmla="*/ 7 h 23"/>
                <a:gd name="T8" fmla="*/ 17 w 29"/>
                <a:gd name="T9" fmla="*/ 1 h 23"/>
                <a:gd name="T10" fmla="*/ 11 w 29"/>
                <a:gd name="T11" fmla="*/ 11 h 23"/>
                <a:gd name="T12" fmla="*/ 3 w 29"/>
                <a:gd name="T13" fmla="*/ 13 h 23"/>
                <a:gd name="T14" fmla="*/ 5 w 29"/>
                <a:gd name="T15" fmla="*/ 18 h 23"/>
                <a:gd name="T16" fmla="*/ 10 w 29"/>
                <a:gd name="T17" fmla="*/ 23 h 23"/>
                <a:gd name="T18" fmla="*/ 16 w 29"/>
                <a:gd name="T1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23">
                  <a:moveTo>
                    <a:pt x="16" y="22"/>
                  </a:moveTo>
                  <a:cubicBezTo>
                    <a:pt x="15" y="22"/>
                    <a:pt x="15" y="21"/>
                    <a:pt x="19" y="19"/>
                  </a:cubicBezTo>
                  <a:cubicBezTo>
                    <a:pt x="22" y="18"/>
                    <a:pt x="29" y="14"/>
                    <a:pt x="29" y="12"/>
                  </a:cubicBezTo>
                  <a:cubicBezTo>
                    <a:pt x="29" y="11"/>
                    <a:pt x="28" y="10"/>
                    <a:pt x="26" y="7"/>
                  </a:cubicBezTo>
                  <a:cubicBezTo>
                    <a:pt x="23" y="5"/>
                    <a:pt x="19" y="0"/>
                    <a:pt x="17" y="1"/>
                  </a:cubicBezTo>
                  <a:cubicBezTo>
                    <a:pt x="14" y="3"/>
                    <a:pt x="13" y="10"/>
                    <a:pt x="11" y="11"/>
                  </a:cubicBezTo>
                  <a:cubicBezTo>
                    <a:pt x="10" y="12"/>
                    <a:pt x="6" y="13"/>
                    <a:pt x="3" y="13"/>
                  </a:cubicBezTo>
                  <a:cubicBezTo>
                    <a:pt x="0" y="13"/>
                    <a:pt x="3" y="18"/>
                    <a:pt x="5" y="18"/>
                  </a:cubicBezTo>
                  <a:cubicBezTo>
                    <a:pt x="8" y="19"/>
                    <a:pt x="8" y="23"/>
                    <a:pt x="10" y="23"/>
                  </a:cubicBezTo>
                  <a:cubicBezTo>
                    <a:pt x="12" y="22"/>
                    <a:pt x="16" y="22"/>
                    <a:pt x="16" y="22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5" name="Freeform 152"/>
            <p:cNvSpPr>
              <a:spLocks/>
            </p:cNvSpPr>
            <p:nvPr/>
          </p:nvSpPr>
          <p:spPr bwMode="auto">
            <a:xfrm>
              <a:off x="6336966" y="2439908"/>
              <a:ext cx="161210" cy="107770"/>
            </a:xfrm>
            <a:custGeom>
              <a:avLst/>
              <a:gdLst>
                <a:gd name="T0" fmla="*/ 23 w 92"/>
                <a:gd name="T1" fmla="*/ 42 h 63"/>
                <a:gd name="T2" fmla="*/ 22 w 92"/>
                <a:gd name="T3" fmla="*/ 49 h 63"/>
                <a:gd name="T4" fmla="*/ 8 w 92"/>
                <a:gd name="T5" fmla="*/ 40 h 63"/>
                <a:gd name="T6" fmla="*/ 2 w 92"/>
                <a:gd name="T7" fmla="*/ 45 h 63"/>
                <a:gd name="T8" fmla="*/ 3 w 92"/>
                <a:gd name="T9" fmla="*/ 35 h 63"/>
                <a:gd name="T10" fmla="*/ 7 w 92"/>
                <a:gd name="T11" fmla="*/ 31 h 63"/>
                <a:gd name="T12" fmla="*/ 8 w 92"/>
                <a:gd name="T13" fmla="*/ 21 h 63"/>
                <a:gd name="T14" fmla="*/ 13 w 92"/>
                <a:gd name="T15" fmla="*/ 17 h 63"/>
                <a:gd name="T16" fmla="*/ 29 w 92"/>
                <a:gd name="T17" fmla="*/ 8 h 63"/>
                <a:gd name="T18" fmla="*/ 34 w 92"/>
                <a:gd name="T19" fmla="*/ 2 h 63"/>
                <a:gd name="T20" fmla="*/ 44 w 92"/>
                <a:gd name="T21" fmla="*/ 6 h 63"/>
                <a:gd name="T22" fmla="*/ 51 w 92"/>
                <a:gd name="T23" fmla="*/ 16 h 63"/>
                <a:gd name="T24" fmla="*/ 61 w 92"/>
                <a:gd name="T25" fmla="*/ 27 h 63"/>
                <a:gd name="T26" fmla="*/ 70 w 92"/>
                <a:gd name="T27" fmla="*/ 36 h 63"/>
                <a:gd name="T28" fmla="*/ 90 w 92"/>
                <a:gd name="T29" fmla="*/ 42 h 63"/>
                <a:gd name="T30" fmla="*/ 85 w 92"/>
                <a:gd name="T31" fmla="*/ 47 h 63"/>
                <a:gd name="T32" fmla="*/ 86 w 92"/>
                <a:gd name="T33" fmla="*/ 51 h 63"/>
                <a:gd name="T34" fmla="*/ 87 w 92"/>
                <a:gd name="T35" fmla="*/ 58 h 63"/>
                <a:gd name="T36" fmla="*/ 72 w 92"/>
                <a:gd name="T37" fmla="*/ 58 h 63"/>
                <a:gd name="T38" fmla="*/ 66 w 92"/>
                <a:gd name="T39" fmla="*/ 62 h 63"/>
                <a:gd name="T40" fmla="*/ 55 w 92"/>
                <a:gd name="T41" fmla="*/ 57 h 63"/>
                <a:gd name="T42" fmla="*/ 44 w 92"/>
                <a:gd name="T43" fmla="*/ 52 h 63"/>
                <a:gd name="T44" fmla="*/ 36 w 92"/>
                <a:gd name="T45" fmla="*/ 51 h 63"/>
                <a:gd name="T46" fmla="*/ 28 w 92"/>
                <a:gd name="T47" fmla="*/ 41 h 63"/>
                <a:gd name="T48" fmla="*/ 23 w 92"/>
                <a:gd name="T49" fmla="*/ 4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2" h="63">
                  <a:moveTo>
                    <a:pt x="23" y="42"/>
                  </a:moveTo>
                  <a:cubicBezTo>
                    <a:pt x="21" y="46"/>
                    <a:pt x="33" y="56"/>
                    <a:pt x="22" y="49"/>
                  </a:cubicBezTo>
                  <a:cubicBezTo>
                    <a:pt x="10" y="42"/>
                    <a:pt x="8" y="40"/>
                    <a:pt x="8" y="40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0" y="37"/>
                    <a:pt x="3" y="35"/>
                  </a:cubicBezTo>
                  <a:cubicBezTo>
                    <a:pt x="7" y="33"/>
                    <a:pt x="8" y="37"/>
                    <a:pt x="7" y="31"/>
                  </a:cubicBezTo>
                  <a:cubicBezTo>
                    <a:pt x="6" y="24"/>
                    <a:pt x="6" y="23"/>
                    <a:pt x="8" y="21"/>
                  </a:cubicBezTo>
                  <a:cubicBezTo>
                    <a:pt x="10" y="18"/>
                    <a:pt x="9" y="20"/>
                    <a:pt x="13" y="17"/>
                  </a:cubicBezTo>
                  <a:cubicBezTo>
                    <a:pt x="16" y="14"/>
                    <a:pt x="27" y="12"/>
                    <a:pt x="29" y="8"/>
                  </a:cubicBezTo>
                  <a:cubicBezTo>
                    <a:pt x="31" y="5"/>
                    <a:pt x="33" y="3"/>
                    <a:pt x="34" y="2"/>
                  </a:cubicBezTo>
                  <a:cubicBezTo>
                    <a:pt x="36" y="0"/>
                    <a:pt x="40" y="5"/>
                    <a:pt x="44" y="6"/>
                  </a:cubicBezTo>
                  <a:cubicBezTo>
                    <a:pt x="49" y="7"/>
                    <a:pt x="51" y="16"/>
                    <a:pt x="51" y="16"/>
                  </a:cubicBezTo>
                  <a:cubicBezTo>
                    <a:pt x="51" y="16"/>
                    <a:pt x="58" y="24"/>
                    <a:pt x="61" y="27"/>
                  </a:cubicBezTo>
                  <a:cubicBezTo>
                    <a:pt x="65" y="30"/>
                    <a:pt x="64" y="38"/>
                    <a:pt x="70" y="36"/>
                  </a:cubicBezTo>
                  <a:cubicBezTo>
                    <a:pt x="77" y="35"/>
                    <a:pt x="92" y="42"/>
                    <a:pt x="90" y="42"/>
                  </a:cubicBezTo>
                  <a:cubicBezTo>
                    <a:pt x="88" y="43"/>
                    <a:pt x="85" y="47"/>
                    <a:pt x="85" y="47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6" y="51"/>
                    <a:pt x="91" y="58"/>
                    <a:pt x="87" y="58"/>
                  </a:cubicBezTo>
                  <a:cubicBezTo>
                    <a:pt x="83" y="57"/>
                    <a:pt x="78" y="58"/>
                    <a:pt x="72" y="58"/>
                  </a:cubicBezTo>
                  <a:cubicBezTo>
                    <a:pt x="66" y="58"/>
                    <a:pt x="68" y="63"/>
                    <a:pt x="66" y="62"/>
                  </a:cubicBezTo>
                  <a:cubicBezTo>
                    <a:pt x="63" y="61"/>
                    <a:pt x="61" y="60"/>
                    <a:pt x="55" y="57"/>
                  </a:cubicBezTo>
                  <a:cubicBezTo>
                    <a:pt x="49" y="53"/>
                    <a:pt x="52" y="53"/>
                    <a:pt x="44" y="52"/>
                  </a:cubicBezTo>
                  <a:cubicBezTo>
                    <a:pt x="36" y="51"/>
                    <a:pt x="41" y="60"/>
                    <a:pt x="36" y="51"/>
                  </a:cubicBezTo>
                  <a:cubicBezTo>
                    <a:pt x="31" y="43"/>
                    <a:pt x="28" y="41"/>
                    <a:pt x="28" y="41"/>
                  </a:cubicBezTo>
                  <a:lnTo>
                    <a:pt x="23" y="42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6" name="Freeform 153"/>
            <p:cNvSpPr>
              <a:spLocks/>
            </p:cNvSpPr>
            <p:nvPr/>
          </p:nvSpPr>
          <p:spPr bwMode="auto">
            <a:xfrm>
              <a:off x="6480494" y="2513110"/>
              <a:ext cx="102966" cy="57952"/>
            </a:xfrm>
            <a:custGeom>
              <a:avLst/>
              <a:gdLst>
                <a:gd name="T0" fmla="*/ 5 w 59"/>
                <a:gd name="T1" fmla="*/ 32 h 34"/>
                <a:gd name="T2" fmla="*/ 19 w 59"/>
                <a:gd name="T3" fmla="*/ 28 h 34"/>
                <a:gd name="T4" fmla="*/ 35 w 59"/>
                <a:gd name="T5" fmla="*/ 30 h 34"/>
                <a:gd name="T6" fmla="*/ 48 w 59"/>
                <a:gd name="T7" fmla="*/ 29 h 34"/>
                <a:gd name="T8" fmla="*/ 49 w 59"/>
                <a:gd name="T9" fmla="*/ 25 h 34"/>
                <a:gd name="T10" fmla="*/ 55 w 59"/>
                <a:gd name="T11" fmla="*/ 22 h 34"/>
                <a:gd name="T12" fmla="*/ 39 w 59"/>
                <a:gd name="T13" fmla="*/ 9 h 34"/>
                <a:gd name="T14" fmla="*/ 25 w 59"/>
                <a:gd name="T15" fmla="*/ 1 h 34"/>
                <a:gd name="T16" fmla="*/ 13 w 59"/>
                <a:gd name="T17" fmla="*/ 6 h 34"/>
                <a:gd name="T18" fmla="*/ 10 w 59"/>
                <a:gd name="T19" fmla="*/ 13 h 34"/>
                <a:gd name="T20" fmla="*/ 2 w 59"/>
                <a:gd name="T21" fmla="*/ 24 h 34"/>
                <a:gd name="T22" fmla="*/ 2 w 59"/>
                <a:gd name="T23" fmla="*/ 32 h 34"/>
                <a:gd name="T24" fmla="*/ 5 w 59"/>
                <a:gd name="T25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34">
                  <a:moveTo>
                    <a:pt x="5" y="32"/>
                  </a:moveTo>
                  <a:cubicBezTo>
                    <a:pt x="11" y="30"/>
                    <a:pt x="14" y="28"/>
                    <a:pt x="19" y="28"/>
                  </a:cubicBezTo>
                  <a:cubicBezTo>
                    <a:pt x="25" y="28"/>
                    <a:pt x="31" y="29"/>
                    <a:pt x="35" y="30"/>
                  </a:cubicBezTo>
                  <a:cubicBezTo>
                    <a:pt x="38" y="31"/>
                    <a:pt x="47" y="31"/>
                    <a:pt x="48" y="29"/>
                  </a:cubicBezTo>
                  <a:cubicBezTo>
                    <a:pt x="48" y="27"/>
                    <a:pt x="49" y="25"/>
                    <a:pt x="49" y="25"/>
                  </a:cubicBezTo>
                  <a:cubicBezTo>
                    <a:pt x="49" y="25"/>
                    <a:pt x="59" y="26"/>
                    <a:pt x="55" y="22"/>
                  </a:cubicBezTo>
                  <a:cubicBezTo>
                    <a:pt x="51" y="18"/>
                    <a:pt x="39" y="9"/>
                    <a:pt x="39" y="9"/>
                  </a:cubicBezTo>
                  <a:cubicBezTo>
                    <a:pt x="39" y="9"/>
                    <a:pt x="28" y="2"/>
                    <a:pt x="25" y="1"/>
                  </a:cubicBezTo>
                  <a:cubicBezTo>
                    <a:pt x="22" y="0"/>
                    <a:pt x="17" y="4"/>
                    <a:pt x="13" y="6"/>
                  </a:cubicBezTo>
                  <a:cubicBezTo>
                    <a:pt x="10" y="7"/>
                    <a:pt x="10" y="10"/>
                    <a:pt x="10" y="13"/>
                  </a:cubicBezTo>
                  <a:cubicBezTo>
                    <a:pt x="10" y="15"/>
                    <a:pt x="5" y="24"/>
                    <a:pt x="2" y="24"/>
                  </a:cubicBezTo>
                  <a:cubicBezTo>
                    <a:pt x="0" y="24"/>
                    <a:pt x="1" y="30"/>
                    <a:pt x="2" y="32"/>
                  </a:cubicBezTo>
                  <a:cubicBezTo>
                    <a:pt x="3" y="34"/>
                    <a:pt x="5" y="32"/>
                    <a:pt x="5" y="32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7" name="Freeform 154"/>
            <p:cNvSpPr>
              <a:spLocks/>
            </p:cNvSpPr>
            <p:nvPr/>
          </p:nvSpPr>
          <p:spPr bwMode="auto">
            <a:xfrm>
              <a:off x="6216319" y="2629013"/>
              <a:ext cx="26002" cy="27451"/>
            </a:xfrm>
            <a:custGeom>
              <a:avLst/>
              <a:gdLst>
                <a:gd name="T0" fmla="*/ 8 w 15"/>
                <a:gd name="T1" fmla="*/ 0 h 16"/>
                <a:gd name="T2" fmla="*/ 1 w 15"/>
                <a:gd name="T3" fmla="*/ 3 h 16"/>
                <a:gd name="T4" fmla="*/ 2 w 15"/>
                <a:gd name="T5" fmla="*/ 8 h 16"/>
                <a:gd name="T6" fmla="*/ 0 w 15"/>
                <a:gd name="T7" fmla="*/ 14 h 16"/>
                <a:gd name="T8" fmla="*/ 3 w 15"/>
                <a:gd name="T9" fmla="*/ 15 h 16"/>
                <a:gd name="T10" fmla="*/ 7 w 15"/>
                <a:gd name="T11" fmla="*/ 11 h 16"/>
                <a:gd name="T12" fmla="*/ 8 w 15"/>
                <a:gd name="T13" fmla="*/ 4 h 16"/>
                <a:gd name="T14" fmla="*/ 15 w 15"/>
                <a:gd name="T15" fmla="*/ 4 h 16"/>
                <a:gd name="T16" fmla="*/ 8 w 15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6">
                  <a:moveTo>
                    <a:pt x="8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4" y="8"/>
                    <a:pt x="2" y="8"/>
                  </a:cubicBezTo>
                  <a:cubicBezTo>
                    <a:pt x="1" y="8"/>
                    <a:pt x="0" y="14"/>
                    <a:pt x="0" y="14"/>
                  </a:cubicBezTo>
                  <a:cubicBezTo>
                    <a:pt x="0" y="14"/>
                    <a:pt x="0" y="16"/>
                    <a:pt x="3" y="15"/>
                  </a:cubicBezTo>
                  <a:cubicBezTo>
                    <a:pt x="7" y="14"/>
                    <a:pt x="7" y="11"/>
                    <a:pt x="7" y="11"/>
                  </a:cubicBezTo>
                  <a:cubicBezTo>
                    <a:pt x="7" y="11"/>
                    <a:pt x="5" y="4"/>
                    <a:pt x="8" y="4"/>
                  </a:cubicBezTo>
                  <a:cubicBezTo>
                    <a:pt x="10" y="4"/>
                    <a:pt x="15" y="4"/>
                    <a:pt x="15" y="4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8" name="Freeform 155"/>
            <p:cNvSpPr>
              <a:spLocks/>
            </p:cNvSpPr>
            <p:nvPr/>
          </p:nvSpPr>
          <p:spPr bwMode="auto">
            <a:xfrm>
              <a:off x="6323445" y="2583262"/>
              <a:ext cx="21842" cy="18300"/>
            </a:xfrm>
            <a:custGeom>
              <a:avLst/>
              <a:gdLst>
                <a:gd name="T0" fmla="*/ 0 w 13"/>
                <a:gd name="T1" fmla="*/ 11 h 11"/>
                <a:gd name="T2" fmla="*/ 8 w 13"/>
                <a:gd name="T3" fmla="*/ 7 h 11"/>
                <a:gd name="T4" fmla="*/ 10 w 13"/>
                <a:gd name="T5" fmla="*/ 0 h 11"/>
                <a:gd name="T6" fmla="*/ 4 w 13"/>
                <a:gd name="T7" fmla="*/ 3 h 11"/>
                <a:gd name="T8" fmla="*/ 4 w 13"/>
                <a:gd name="T9" fmla="*/ 9 h 11"/>
                <a:gd name="T10" fmla="*/ 0 w 13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1">
                  <a:moveTo>
                    <a:pt x="0" y="11"/>
                  </a:moveTo>
                  <a:cubicBezTo>
                    <a:pt x="0" y="11"/>
                    <a:pt x="4" y="11"/>
                    <a:pt x="8" y="7"/>
                  </a:cubicBezTo>
                  <a:cubicBezTo>
                    <a:pt x="11" y="3"/>
                    <a:pt x="13" y="0"/>
                    <a:pt x="10" y="0"/>
                  </a:cubicBezTo>
                  <a:cubicBezTo>
                    <a:pt x="8" y="0"/>
                    <a:pt x="4" y="3"/>
                    <a:pt x="4" y="3"/>
                  </a:cubicBezTo>
                  <a:cubicBezTo>
                    <a:pt x="4" y="9"/>
                    <a:pt x="4" y="9"/>
                    <a:pt x="4" y="9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49" name="Freeform 156"/>
            <p:cNvSpPr>
              <a:spLocks/>
            </p:cNvSpPr>
            <p:nvPr/>
          </p:nvSpPr>
          <p:spPr bwMode="auto">
            <a:xfrm>
              <a:off x="6152875" y="2455159"/>
              <a:ext cx="19761" cy="12200"/>
            </a:xfrm>
            <a:custGeom>
              <a:avLst/>
              <a:gdLst>
                <a:gd name="T0" fmla="*/ 0 w 11"/>
                <a:gd name="T1" fmla="*/ 6 h 7"/>
                <a:gd name="T2" fmla="*/ 11 w 11"/>
                <a:gd name="T3" fmla="*/ 7 h 7"/>
                <a:gd name="T4" fmla="*/ 9 w 11"/>
                <a:gd name="T5" fmla="*/ 0 h 7"/>
                <a:gd name="T6" fmla="*/ 0 w 11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7">
                  <a:moveTo>
                    <a:pt x="0" y="6"/>
                  </a:moveTo>
                  <a:cubicBezTo>
                    <a:pt x="5" y="6"/>
                    <a:pt x="11" y="7"/>
                    <a:pt x="11" y="7"/>
                  </a:cubicBezTo>
                  <a:cubicBezTo>
                    <a:pt x="11" y="7"/>
                    <a:pt x="10" y="0"/>
                    <a:pt x="9" y="0"/>
                  </a:cubicBezTo>
                  <a:cubicBezTo>
                    <a:pt x="7" y="0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0" name="Freeform 157"/>
            <p:cNvSpPr>
              <a:spLocks/>
            </p:cNvSpPr>
            <p:nvPr/>
          </p:nvSpPr>
          <p:spPr bwMode="auto">
            <a:xfrm>
              <a:off x="7065009" y="2613763"/>
              <a:ext cx="138328" cy="65068"/>
            </a:xfrm>
            <a:custGeom>
              <a:avLst/>
              <a:gdLst>
                <a:gd name="T0" fmla="*/ 7 w 79"/>
                <a:gd name="T1" fmla="*/ 9 h 38"/>
                <a:gd name="T2" fmla="*/ 5 w 79"/>
                <a:gd name="T3" fmla="*/ 23 h 38"/>
                <a:gd name="T4" fmla="*/ 16 w 79"/>
                <a:gd name="T5" fmla="*/ 30 h 38"/>
                <a:gd name="T6" fmla="*/ 24 w 79"/>
                <a:gd name="T7" fmla="*/ 37 h 38"/>
                <a:gd name="T8" fmla="*/ 30 w 79"/>
                <a:gd name="T9" fmla="*/ 31 h 38"/>
                <a:gd name="T10" fmla="*/ 30 w 79"/>
                <a:gd name="T11" fmla="*/ 29 h 38"/>
                <a:gd name="T12" fmla="*/ 42 w 79"/>
                <a:gd name="T13" fmla="*/ 31 h 38"/>
                <a:gd name="T14" fmla="*/ 49 w 79"/>
                <a:gd name="T15" fmla="*/ 32 h 38"/>
                <a:gd name="T16" fmla="*/ 52 w 79"/>
                <a:gd name="T17" fmla="*/ 28 h 38"/>
                <a:gd name="T18" fmla="*/ 59 w 79"/>
                <a:gd name="T19" fmla="*/ 29 h 38"/>
                <a:gd name="T20" fmla="*/ 76 w 79"/>
                <a:gd name="T21" fmla="*/ 22 h 38"/>
                <a:gd name="T22" fmla="*/ 76 w 79"/>
                <a:gd name="T23" fmla="*/ 15 h 38"/>
                <a:gd name="T24" fmla="*/ 70 w 79"/>
                <a:gd name="T25" fmla="*/ 13 h 38"/>
                <a:gd name="T26" fmla="*/ 61 w 79"/>
                <a:gd name="T27" fmla="*/ 9 h 38"/>
                <a:gd name="T28" fmla="*/ 39 w 79"/>
                <a:gd name="T29" fmla="*/ 9 h 38"/>
                <a:gd name="T30" fmla="*/ 35 w 79"/>
                <a:gd name="T31" fmla="*/ 11 h 38"/>
                <a:gd name="T32" fmla="*/ 28 w 79"/>
                <a:gd name="T33" fmla="*/ 9 h 38"/>
                <a:gd name="T34" fmla="*/ 20 w 79"/>
                <a:gd name="T35" fmla="*/ 1 h 38"/>
                <a:gd name="T36" fmla="*/ 9 w 79"/>
                <a:gd name="T37" fmla="*/ 6 h 38"/>
                <a:gd name="T38" fmla="*/ 7 w 79"/>
                <a:gd name="T39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9" h="38">
                  <a:moveTo>
                    <a:pt x="7" y="9"/>
                  </a:moveTo>
                  <a:cubicBezTo>
                    <a:pt x="4" y="3"/>
                    <a:pt x="0" y="19"/>
                    <a:pt x="5" y="23"/>
                  </a:cubicBezTo>
                  <a:cubicBezTo>
                    <a:pt x="9" y="26"/>
                    <a:pt x="16" y="30"/>
                    <a:pt x="16" y="30"/>
                  </a:cubicBezTo>
                  <a:cubicBezTo>
                    <a:pt x="16" y="30"/>
                    <a:pt x="23" y="36"/>
                    <a:pt x="24" y="37"/>
                  </a:cubicBezTo>
                  <a:cubicBezTo>
                    <a:pt x="25" y="38"/>
                    <a:pt x="30" y="31"/>
                    <a:pt x="30" y="31"/>
                  </a:cubicBezTo>
                  <a:cubicBezTo>
                    <a:pt x="30" y="31"/>
                    <a:pt x="21" y="29"/>
                    <a:pt x="30" y="29"/>
                  </a:cubicBezTo>
                  <a:cubicBezTo>
                    <a:pt x="38" y="29"/>
                    <a:pt x="42" y="31"/>
                    <a:pt x="42" y="31"/>
                  </a:cubicBezTo>
                  <a:cubicBezTo>
                    <a:pt x="42" y="31"/>
                    <a:pt x="48" y="34"/>
                    <a:pt x="49" y="32"/>
                  </a:cubicBezTo>
                  <a:cubicBezTo>
                    <a:pt x="50" y="31"/>
                    <a:pt x="48" y="28"/>
                    <a:pt x="52" y="28"/>
                  </a:cubicBezTo>
                  <a:cubicBezTo>
                    <a:pt x="55" y="28"/>
                    <a:pt x="54" y="27"/>
                    <a:pt x="59" y="29"/>
                  </a:cubicBezTo>
                  <a:cubicBezTo>
                    <a:pt x="64" y="31"/>
                    <a:pt x="76" y="22"/>
                    <a:pt x="76" y="22"/>
                  </a:cubicBezTo>
                  <a:cubicBezTo>
                    <a:pt x="76" y="22"/>
                    <a:pt x="79" y="16"/>
                    <a:pt x="76" y="15"/>
                  </a:cubicBezTo>
                  <a:cubicBezTo>
                    <a:pt x="72" y="13"/>
                    <a:pt x="72" y="14"/>
                    <a:pt x="70" y="13"/>
                  </a:cubicBezTo>
                  <a:cubicBezTo>
                    <a:pt x="68" y="13"/>
                    <a:pt x="72" y="14"/>
                    <a:pt x="61" y="9"/>
                  </a:cubicBezTo>
                  <a:cubicBezTo>
                    <a:pt x="49" y="5"/>
                    <a:pt x="42" y="9"/>
                    <a:pt x="39" y="9"/>
                  </a:cubicBezTo>
                  <a:cubicBezTo>
                    <a:pt x="35" y="9"/>
                    <a:pt x="39" y="11"/>
                    <a:pt x="35" y="11"/>
                  </a:cubicBezTo>
                  <a:cubicBezTo>
                    <a:pt x="32" y="11"/>
                    <a:pt x="36" y="18"/>
                    <a:pt x="28" y="9"/>
                  </a:cubicBezTo>
                  <a:cubicBezTo>
                    <a:pt x="20" y="1"/>
                    <a:pt x="25" y="0"/>
                    <a:pt x="20" y="1"/>
                  </a:cubicBezTo>
                  <a:cubicBezTo>
                    <a:pt x="16" y="2"/>
                    <a:pt x="9" y="6"/>
                    <a:pt x="9" y="6"/>
                  </a:cubicBezTo>
                  <a:cubicBezTo>
                    <a:pt x="9" y="6"/>
                    <a:pt x="8" y="11"/>
                    <a:pt x="7" y="9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1" name="Freeform 158"/>
            <p:cNvSpPr>
              <a:spLocks/>
            </p:cNvSpPr>
            <p:nvPr/>
          </p:nvSpPr>
          <p:spPr bwMode="auto">
            <a:xfrm>
              <a:off x="7127412" y="2678832"/>
              <a:ext cx="66564" cy="41685"/>
            </a:xfrm>
            <a:custGeom>
              <a:avLst/>
              <a:gdLst>
                <a:gd name="T0" fmla="*/ 15 w 38"/>
                <a:gd name="T1" fmla="*/ 23 h 24"/>
                <a:gd name="T2" fmla="*/ 38 w 38"/>
                <a:gd name="T3" fmla="*/ 24 h 24"/>
                <a:gd name="T4" fmla="*/ 34 w 38"/>
                <a:gd name="T5" fmla="*/ 17 h 24"/>
                <a:gd name="T6" fmla="*/ 25 w 38"/>
                <a:gd name="T7" fmla="*/ 12 h 24"/>
                <a:gd name="T8" fmla="*/ 18 w 38"/>
                <a:gd name="T9" fmla="*/ 6 h 24"/>
                <a:gd name="T10" fmla="*/ 15 w 38"/>
                <a:gd name="T11" fmla="*/ 5 h 24"/>
                <a:gd name="T12" fmla="*/ 8 w 38"/>
                <a:gd name="T13" fmla="*/ 0 h 24"/>
                <a:gd name="T14" fmla="*/ 4 w 38"/>
                <a:gd name="T15" fmla="*/ 3 h 24"/>
                <a:gd name="T16" fmla="*/ 5 w 38"/>
                <a:gd name="T17" fmla="*/ 10 h 24"/>
                <a:gd name="T18" fmla="*/ 11 w 38"/>
                <a:gd name="T19" fmla="*/ 14 h 24"/>
                <a:gd name="T20" fmla="*/ 7 w 38"/>
                <a:gd name="T21" fmla="*/ 19 h 24"/>
                <a:gd name="T22" fmla="*/ 15 w 38"/>
                <a:gd name="T2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24">
                  <a:moveTo>
                    <a:pt x="15" y="23"/>
                  </a:moveTo>
                  <a:cubicBezTo>
                    <a:pt x="38" y="24"/>
                    <a:pt x="38" y="24"/>
                    <a:pt x="38" y="24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1" y="7"/>
                    <a:pt x="18" y="6"/>
                  </a:cubicBezTo>
                  <a:cubicBezTo>
                    <a:pt x="15" y="5"/>
                    <a:pt x="18" y="7"/>
                    <a:pt x="15" y="5"/>
                  </a:cubicBezTo>
                  <a:cubicBezTo>
                    <a:pt x="12" y="3"/>
                    <a:pt x="11" y="0"/>
                    <a:pt x="8" y="0"/>
                  </a:cubicBezTo>
                  <a:cubicBezTo>
                    <a:pt x="6" y="0"/>
                    <a:pt x="8" y="0"/>
                    <a:pt x="4" y="3"/>
                  </a:cubicBezTo>
                  <a:cubicBezTo>
                    <a:pt x="0" y="7"/>
                    <a:pt x="5" y="10"/>
                    <a:pt x="5" y="1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6" y="17"/>
                    <a:pt x="7" y="19"/>
                  </a:cubicBezTo>
                  <a:cubicBezTo>
                    <a:pt x="8" y="21"/>
                    <a:pt x="15" y="23"/>
                    <a:pt x="15" y="23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2" name="Freeform 159"/>
            <p:cNvSpPr>
              <a:spLocks/>
            </p:cNvSpPr>
            <p:nvPr/>
          </p:nvSpPr>
          <p:spPr bwMode="auto">
            <a:xfrm>
              <a:off x="7042127" y="2671715"/>
              <a:ext cx="30162" cy="26434"/>
            </a:xfrm>
            <a:custGeom>
              <a:avLst/>
              <a:gdLst>
                <a:gd name="T0" fmla="*/ 17 w 17"/>
                <a:gd name="T1" fmla="*/ 15 h 15"/>
                <a:gd name="T2" fmla="*/ 4 w 17"/>
                <a:gd name="T3" fmla="*/ 6 h 15"/>
                <a:gd name="T4" fmla="*/ 5 w 17"/>
                <a:gd name="T5" fmla="*/ 3 h 15"/>
                <a:gd name="T6" fmla="*/ 17 w 17"/>
                <a:gd name="T7" fmla="*/ 10 h 15"/>
                <a:gd name="T8" fmla="*/ 17 w 17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5">
                  <a:moveTo>
                    <a:pt x="17" y="15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0" y="0"/>
                    <a:pt x="5" y="3"/>
                  </a:cubicBezTo>
                  <a:cubicBezTo>
                    <a:pt x="10" y="6"/>
                    <a:pt x="17" y="10"/>
                    <a:pt x="17" y="10"/>
                  </a:cubicBezTo>
                  <a:lnTo>
                    <a:pt x="17" y="15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3" name="Freeform 160"/>
            <p:cNvSpPr>
              <a:spLocks/>
            </p:cNvSpPr>
            <p:nvPr/>
          </p:nvSpPr>
          <p:spPr bwMode="auto">
            <a:xfrm>
              <a:off x="7216858" y="2629013"/>
              <a:ext cx="71765" cy="42701"/>
            </a:xfrm>
            <a:custGeom>
              <a:avLst/>
              <a:gdLst>
                <a:gd name="T0" fmla="*/ 2 w 41"/>
                <a:gd name="T1" fmla="*/ 3 h 25"/>
                <a:gd name="T2" fmla="*/ 8 w 41"/>
                <a:gd name="T3" fmla="*/ 14 h 25"/>
                <a:gd name="T4" fmla="*/ 13 w 41"/>
                <a:gd name="T5" fmla="*/ 16 h 25"/>
                <a:gd name="T6" fmla="*/ 22 w 41"/>
                <a:gd name="T7" fmla="*/ 22 h 25"/>
                <a:gd name="T8" fmla="*/ 27 w 41"/>
                <a:gd name="T9" fmla="*/ 24 h 25"/>
                <a:gd name="T10" fmla="*/ 33 w 41"/>
                <a:gd name="T11" fmla="*/ 23 h 25"/>
                <a:gd name="T12" fmla="*/ 38 w 41"/>
                <a:gd name="T13" fmla="*/ 20 h 25"/>
                <a:gd name="T14" fmla="*/ 40 w 41"/>
                <a:gd name="T15" fmla="*/ 16 h 25"/>
                <a:gd name="T16" fmla="*/ 37 w 41"/>
                <a:gd name="T17" fmla="*/ 14 h 25"/>
                <a:gd name="T18" fmla="*/ 25 w 41"/>
                <a:gd name="T19" fmla="*/ 11 h 25"/>
                <a:gd name="T20" fmla="*/ 13 w 41"/>
                <a:gd name="T21" fmla="*/ 5 h 25"/>
                <a:gd name="T22" fmla="*/ 9 w 41"/>
                <a:gd name="T23" fmla="*/ 3 h 25"/>
                <a:gd name="T24" fmla="*/ 2 w 41"/>
                <a:gd name="T25" fmla="*/ 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25">
                  <a:moveTo>
                    <a:pt x="2" y="3"/>
                  </a:moveTo>
                  <a:cubicBezTo>
                    <a:pt x="3" y="5"/>
                    <a:pt x="8" y="14"/>
                    <a:pt x="8" y="14"/>
                  </a:cubicBezTo>
                  <a:cubicBezTo>
                    <a:pt x="8" y="14"/>
                    <a:pt x="11" y="14"/>
                    <a:pt x="13" y="16"/>
                  </a:cubicBezTo>
                  <a:cubicBezTo>
                    <a:pt x="15" y="17"/>
                    <a:pt x="22" y="22"/>
                    <a:pt x="22" y="22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4"/>
                    <a:pt x="28" y="25"/>
                    <a:pt x="33" y="23"/>
                  </a:cubicBezTo>
                  <a:cubicBezTo>
                    <a:pt x="38" y="22"/>
                    <a:pt x="36" y="22"/>
                    <a:pt x="38" y="20"/>
                  </a:cubicBezTo>
                  <a:cubicBezTo>
                    <a:pt x="40" y="18"/>
                    <a:pt x="41" y="18"/>
                    <a:pt x="40" y="16"/>
                  </a:cubicBezTo>
                  <a:cubicBezTo>
                    <a:pt x="39" y="14"/>
                    <a:pt x="40" y="14"/>
                    <a:pt x="37" y="14"/>
                  </a:cubicBezTo>
                  <a:cubicBezTo>
                    <a:pt x="33" y="13"/>
                    <a:pt x="31" y="13"/>
                    <a:pt x="25" y="11"/>
                  </a:cubicBezTo>
                  <a:cubicBezTo>
                    <a:pt x="18" y="10"/>
                    <a:pt x="15" y="6"/>
                    <a:pt x="13" y="5"/>
                  </a:cubicBezTo>
                  <a:cubicBezTo>
                    <a:pt x="11" y="3"/>
                    <a:pt x="17" y="5"/>
                    <a:pt x="9" y="3"/>
                  </a:cubicBezTo>
                  <a:cubicBezTo>
                    <a:pt x="0" y="0"/>
                    <a:pt x="2" y="3"/>
                    <a:pt x="2" y="3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4" name="Freeform 161"/>
            <p:cNvSpPr>
              <a:spLocks/>
            </p:cNvSpPr>
            <p:nvPr/>
          </p:nvSpPr>
          <p:spPr bwMode="auto">
            <a:xfrm>
              <a:off x="7749369" y="2769317"/>
              <a:ext cx="72804" cy="29484"/>
            </a:xfrm>
            <a:custGeom>
              <a:avLst/>
              <a:gdLst>
                <a:gd name="T0" fmla="*/ 7 w 42"/>
                <a:gd name="T1" fmla="*/ 4 h 17"/>
                <a:gd name="T2" fmla="*/ 3 w 42"/>
                <a:gd name="T3" fmla="*/ 8 h 17"/>
                <a:gd name="T4" fmla="*/ 13 w 42"/>
                <a:gd name="T5" fmla="*/ 12 h 17"/>
                <a:gd name="T6" fmla="*/ 24 w 42"/>
                <a:gd name="T7" fmla="*/ 16 h 17"/>
                <a:gd name="T8" fmla="*/ 33 w 42"/>
                <a:gd name="T9" fmla="*/ 12 h 17"/>
                <a:gd name="T10" fmla="*/ 41 w 42"/>
                <a:gd name="T11" fmla="*/ 13 h 17"/>
                <a:gd name="T12" fmla="*/ 39 w 42"/>
                <a:gd name="T13" fmla="*/ 7 h 17"/>
                <a:gd name="T14" fmla="*/ 30 w 42"/>
                <a:gd name="T15" fmla="*/ 2 h 17"/>
                <a:gd name="T16" fmla="*/ 25 w 42"/>
                <a:gd name="T17" fmla="*/ 2 h 17"/>
                <a:gd name="T18" fmla="*/ 9 w 42"/>
                <a:gd name="T19" fmla="*/ 0 h 17"/>
                <a:gd name="T20" fmla="*/ 7 w 42"/>
                <a:gd name="T2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17">
                  <a:moveTo>
                    <a:pt x="7" y="4"/>
                  </a:moveTo>
                  <a:cubicBezTo>
                    <a:pt x="5" y="4"/>
                    <a:pt x="0" y="7"/>
                    <a:pt x="3" y="8"/>
                  </a:cubicBezTo>
                  <a:cubicBezTo>
                    <a:pt x="7" y="9"/>
                    <a:pt x="7" y="10"/>
                    <a:pt x="13" y="12"/>
                  </a:cubicBezTo>
                  <a:cubicBezTo>
                    <a:pt x="20" y="14"/>
                    <a:pt x="22" y="17"/>
                    <a:pt x="24" y="16"/>
                  </a:cubicBezTo>
                  <a:cubicBezTo>
                    <a:pt x="26" y="16"/>
                    <a:pt x="28" y="12"/>
                    <a:pt x="33" y="12"/>
                  </a:cubicBezTo>
                  <a:cubicBezTo>
                    <a:pt x="37" y="12"/>
                    <a:pt x="40" y="15"/>
                    <a:pt x="41" y="13"/>
                  </a:cubicBezTo>
                  <a:cubicBezTo>
                    <a:pt x="42" y="12"/>
                    <a:pt x="42" y="8"/>
                    <a:pt x="39" y="7"/>
                  </a:cubicBezTo>
                  <a:cubicBezTo>
                    <a:pt x="36" y="5"/>
                    <a:pt x="32" y="2"/>
                    <a:pt x="30" y="2"/>
                  </a:cubicBezTo>
                  <a:cubicBezTo>
                    <a:pt x="28" y="2"/>
                    <a:pt x="28" y="2"/>
                    <a:pt x="25" y="2"/>
                  </a:cubicBezTo>
                  <a:cubicBezTo>
                    <a:pt x="22" y="2"/>
                    <a:pt x="9" y="0"/>
                    <a:pt x="9" y="0"/>
                  </a:cubicBezTo>
                  <a:lnTo>
                    <a:pt x="7" y="4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5" name="Freeform 162"/>
            <p:cNvSpPr>
              <a:spLocks/>
            </p:cNvSpPr>
            <p:nvPr/>
          </p:nvSpPr>
          <p:spPr bwMode="auto">
            <a:xfrm>
              <a:off x="8344284" y="3119060"/>
              <a:ext cx="39522" cy="73202"/>
            </a:xfrm>
            <a:custGeom>
              <a:avLst/>
              <a:gdLst>
                <a:gd name="T0" fmla="*/ 6 w 23"/>
                <a:gd name="T1" fmla="*/ 0 h 43"/>
                <a:gd name="T2" fmla="*/ 4 w 23"/>
                <a:gd name="T3" fmla="*/ 8 h 43"/>
                <a:gd name="T4" fmla="*/ 4 w 23"/>
                <a:gd name="T5" fmla="*/ 13 h 43"/>
                <a:gd name="T6" fmla="*/ 6 w 23"/>
                <a:gd name="T7" fmla="*/ 24 h 43"/>
                <a:gd name="T8" fmla="*/ 6 w 23"/>
                <a:gd name="T9" fmla="*/ 28 h 43"/>
                <a:gd name="T10" fmla="*/ 5 w 23"/>
                <a:gd name="T11" fmla="*/ 37 h 43"/>
                <a:gd name="T12" fmla="*/ 13 w 23"/>
                <a:gd name="T13" fmla="*/ 38 h 43"/>
                <a:gd name="T14" fmla="*/ 15 w 23"/>
                <a:gd name="T15" fmla="*/ 33 h 43"/>
                <a:gd name="T16" fmla="*/ 22 w 23"/>
                <a:gd name="T17" fmla="*/ 29 h 43"/>
                <a:gd name="T18" fmla="*/ 20 w 23"/>
                <a:gd name="T19" fmla="*/ 23 h 43"/>
                <a:gd name="T20" fmla="*/ 14 w 23"/>
                <a:gd name="T21" fmla="*/ 5 h 43"/>
                <a:gd name="T22" fmla="*/ 6 w 23"/>
                <a:gd name="T2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43">
                  <a:moveTo>
                    <a:pt x="6" y="0"/>
                  </a:moveTo>
                  <a:cubicBezTo>
                    <a:pt x="6" y="2"/>
                    <a:pt x="4" y="8"/>
                    <a:pt x="4" y="8"/>
                  </a:cubicBezTo>
                  <a:cubicBezTo>
                    <a:pt x="4" y="8"/>
                    <a:pt x="5" y="10"/>
                    <a:pt x="4" y="13"/>
                  </a:cubicBezTo>
                  <a:cubicBezTo>
                    <a:pt x="4" y="15"/>
                    <a:pt x="8" y="24"/>
                    <a:pt x="6" y="24"/>
                  </a:cubicBezTo>
                  <a:cubicBezTo>
                    <a:pt x="5" y="24"/>
                    <a:pt x="10" y="24"/>
                    <a:pt x="6" y="28"/>
                  </a:cubicBezTo>
                  <a:cubicBezTo>
                    <a:pt x="3" y="31"/>
                    <a:pt x="0" y="35"/>
                    <a:pt x="5" y="37"/>
                  </a:cubicBezTo>
                  <a:cubicBezTo>
                    <a:pt x="9" y="38"/>
                    <a:pt x="13" y="43"/>
                    <a:pt x="13" y="38"/>
                  </a:cubicBezTo>
                  <a:cubicBezTo>
                    <a:pt x="13" y="34"/>
                    <a:pt x="14" y="36"/>
                    <a:pt x="15" y="33"/>
                  </a:cubicBezTo>
                  <a:cubicBezTo>
                    <a:pt x="17" y="29"/>
                    <a:pt x="22" y="31"/>
                    <a:pt x="22" y="29"/>
                  </a:cubicBezTo>
                  <a:cubicBezTo>
                    <a:pt x="22" y="27"/>
                    <a:pt x="23" y="27"/>
                    <a:pt x="20" y="23"/>
                  </a:cubicBezTo>
                  <a:cubicBezTo>
                    <a:pt x="17" y="19"/>
                    <a:pt x="14" y="5"/>
                    <a:pt x="14" y="5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6" name="Freeform 163"/>
            <p:cNvSpPr>
              <a:spLocks/>
            </p:cNvSpPr>
            <p:nvPr/>
          </p:nvSpPr>
          <p:spPr bwMode="auto">
            <a:xfrm>
              <a:off x="8337003" y="3205479"/>
              <a:ext cx="28082" cy="21351"/>
            </a:xfrm>
            <a:custGeom>
              <a:avLst/>
              <a:gdLst>
                <a:gd name="T0" fmla="*/ 11 w 16"/>
                <a:gd name="T1" fmla="*/ 0 h 12"/>
                <a:gd name="T2" fmla="*/ 2 w 16"/>
                <a:gd name="T3" fmla="*/ 4 h 12"/>
                <a:gd name="T4" fmla="*/ 13 w 16"/>
                <a:gd name="T5" fmla="*/ 9 h 12"/>
                <a:gd name="T6" fmla="*/ 16 w 16"/>
                <a:gd name="T7" fmla="*/ 6 h 12"/>
                <a:gd name="T8" fmla="*/ 11 w 16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11" y="0"/>
                  </a:moveTo>
                  <a:cubicBezTo>
                    <a:pt x="8" y="0"/>
                    <a:pt x="0" y="3"/>
                    <a:pt x="2" y="4"/>
                  </a:cubicBezTo>
                  <a:cubicBezTo>
                    <a:pt x="3" y="6"/>
                    <a:pt x="12" y="12"/>
                    <a:pt x="13" y="9"/>
                  </a:cubicBezTo>
                  <a:cubicBezTo>
                    <a:pt x="14" y="7"/>
                    <a:pt x="16" y="9"/>
                    <a:pt x="16" y="6"/>
                  </a:cubicBezTo>
                  <a:cubicBezTo>
                    <a:pt x="16" y="3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7" name="Freeform 164"/>
            <p:cNvSpPr>
              <a:spLocks/>
            </p:cNvSpPr>
            <p:nvPr/>
          </p:nvSpPr>
          <p:spPr bwMode="auto">
            <a:xfrm>
              <a:off x="8324523" y="3229880"/>
              <a:ext cx="48883" cy="37618"/>
            </a:xfrm>
            <a:custGeom>
              <a:avLst/>
              <a:gdLst>
                <a:gd name="T0" fmla="*/ 3 w 28"/>
                <a:gd name="T1" fmla="*/ 2 h 22"/>
                <a:gd name="T2" fmla="*/ 27 w 28"/>
                <a:gd name="T3" fmla="*/ 1 h 22"/>
                <a:gd name="T4" fmla="*/ 22 w 28"/>
                <a:gd name="T5" fmla="*/ 8 h 22"/>
                <a:gd name="T6" fmla="*/ 12 w 28"/>
                <a:gd name="T7" fmla="*/ 9 h 22"/>
                <a:gd name="T8" fmla="*/ 10 w 28"/>
                <a:gd name="T9" fmla="*/ 20 h 22"/>
                <a:gd name="T10" fmla="*/ 1 w 28"/>
                <a:gd name="T11" fmla="*/ 10 h 22"/>
                <a:gd name="T12" fmla="*/ 3 w 2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2">
                  <a:moveTo>
                    <a:pt x="3" y="2"/>
                  </a:moveTo>
                  <a:cubicBezTo>
                    <a:pt x="3" y="2"/>
                    <a:pt x="28" y="0"/>
                    <a:pt x="27" y="1"/>
                  </a:cubicBezTo>
                  <a:cubicBezTo>
                    <a:pt x="25" y="1"/>
                    <a:pt x="27" y="8"/>
                    <a:pt x="22" y="8"/>
                  </a:cubicBezTo>
                  <a:cubicBezTo>
                    <a:pt x="16" y="9"/>
                    <a:pt x="14" y="5"/>
                    <a:pt x="12" y="9"/>
                  </a:cubicBezTo>
                  <a:cubicBezTo>
                    <a:pt x="10" y="13"/>
                    <a:pt x="13" y="22"/>
                    <a:pt x="10" y="20"/>
                  </a:cubicBezTo>
                  <a:cubicBezTo>
                    <a:pt x="6" y="18"/>
                    <a:pt x="1" y="12"/>
                    <a:pt x="1" y="10"/>
                  </a:cubicBezTo>
                  <a:cubicBezTo>
                    <a:pt x="0" y="8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8" name="Freeform 165"/>
            <p:cNvSpPr>
              <a:spLocks/>
            </p:cNvSpPr>
            <p:nvPr/>
          </p:nvSpPr>
          <p:spPr bwMode="auto">
            <a:xfrm>
              <a:off x="8088429" y="3146511"/>
              <a:ext cx="30162" cy="25418"/>
            </a:xfrm>
            <a:custGeom>
              <a:avLst/>
              <a:gdLst>
                <a:gd name="T0" fmla="*/ 17 w 17"/>
                <a:gd name="T1" fmla="*/ 15 h 15"/>
                <a:gd name="T2" fmla="*/ 13 w 17"/>
                <a:gd name="T3" fmla="*/ 1 h 15"/>
                <a:gd name="T4" fmla="*/ 1 w 17"/>
                <a:gd name="T5" fmla="*/ 2 h 15"/>
                <a:gd name="T6" fmla="*/ 10 w 17"/>
                <a:gd name="T7" fmla="*/ 12 h 15"/>
                <a:gd name="T8" fmla="*/ 17 w 17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5">
                  <a:moveTo>
                    <a:pt x="17" y="15"/>
                  </a:moveTo>
                  <a:cubicBezTo>
                    <a:pt x="16" y="11"/>
                    <a:pt x="15" y="1"/>
                    <a:pt x="13" y="1"/>
                  </a:cubicBezTo>
                  <a:cubicBezTo>
                    <a:pt x="11" y="0"/>
                    <a:pt x="2" y="1"/>
                    <a:pt x="1" y="2"/>
                  </a:cubicBezTo>
                  <a:cubicBezTo>
                    <a:pt x="0" y="4"/>
                    <a:pt x="10" y="12"/>
                    <a:pt x="10" y="12"/>
                  </a:cubicBezTo>
                  <a:lnTo>
                    <a:pt x="17" y="15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59" name="Freeform 166"/>
            <p:cNvSpPr>
              <a:spLocks/>
            </p:cNvSpPr>
            <p:nvPr/>
          </p:nvSpPr>
          <p:spPr bwMode="auto">
            <a:xfrm>
              <a:off x="7954261" y="3026541"/>
              <a:ext cx="74884" cy="28467"/>
            </a:xfrm>
            <a:custGeom>
              <a:avLst/>
              <a:gdLst>
                <a:gd name="T0" fmla="*/ 32 w 43"/>
                <a:gd name="T1" fmla="*/ 17 h 17"/>
                <a:gd name="T2" fmla="*/ 16 w 43"/>
                <a:gd name="T3" fmla="*/ 13 h 17"/>
                <a:gd name="T4" fmla="*/ 8 w 43"/>
                <a:gd name="T5" fmla="*/ 9 h 17"/>
                <a:gd name="T6" fmla="*/ 19 w 43"/>
                <a:gd name="T7" fmla="*/ 1 h 17"/>
                <a:gd name="T8" fmla="*/ 29 w 43"/>
                <a:gd name="T9" fmla="*/ 3 h 17"/>
                <a:gd name="T10" fmla="*/ 41 w 43"/>
                <a:gd name="T11" fmla="*/ 10 h 17"/>
                <a:gd name="T12" fmla="*/ 40 w 43"/>
                <a:gd name="T13" fmla="*/ 14 h 17"/>
                <a:gd name="T14" fmla="*/ 32 w 43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17">
                  <a:moveTo>
                    <a:pt x="32" y="17"/>
                  </a:moveTo>
                  <a:cubicBezTo>
                    <a:pt x="26" y="14"/>
                    <a:pt x="19" y="14"/>
                    <a:pt x="16" y="13"/>
                  </a:cubicBezTo>
                  <a:cubicBezTo>
                    <a:pt x="13" y="12"/>
                    <a:pt x="17" y="17"/>
                    <a:pt x="8" y="9"/>
                  </a:cubicBezTo>
                  <a:cubicBezTo>
                    <a:pt x="0" y="1"/>
                    <a:pt x="12" y="1"/>
                    <a:pt x="19" y="1"/>
                  </a:cubicBezTo>
                  <a:cubicBezTo>
                    <a:pt x="26" y="0"/>
                    <a:pt x="20" y="0"/>
                    <a:pt x="29" y="3"/>
                  </a:cubicBezTo>
                  <a:cubicBezTo>
                    <a:pt x="37" y="6"/>
                    <a:pt x="41" y="10"/>
                    <a:pt x="41" y="10"/>
                  </a:cubicBezTo>
                  <a:cubicBezTo>
                    <a:pt x="41" y="10"/>
                    <a:pt x="43" y="14"/>
                    <a:pt x="40" y="14"/>
                  </a:cubicBezTo>
                  <a:cubicBezTo>
                    <a:pt x="36" y="15"/>
                    <a:pt x="32" y="17"/>
                    <a:pt x="32" y="17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0" name="Freeform 167"/>
            <p:cNvSpPr>
              <a:spLocks/>
            </p:cNvSpPr>
            <p:nvPr/>
          </p:nvSpPr>
          <p:spPr bwMode="auto">
            <a:xfrm>
              <a:off x="8136272" y="3340699"/>
              <a:ext cx="38483" cy="29484"/>
            </a:xfrm>
            <a:custGeom>
              <a:avLst/>
              <a:gdLst>
                <a:gd name="T0" fmla="*/ 18 w 22"/>
                <a:gd name="T1" fmla="*/ 0 h 17"/>
                <a:gd name="T2" fmla="*/ 10 w 22"/>
                <a:gd name="T3" fmla="*/ 7 h 17"/>
                <a:gd name="T4" fmla="*/ 1 w 22"/>
                <a:gd name="T5" fmla="*/ 10 h 17"/>
                <a:gd name="T6" fmla="*/ 7 w 22"/>
                <a:gd name="T7" fmla="*/ 17 h 17"/>
                <a:gd name="T8" fmla="*/ 7 w 22"/>
                <a:gd name="T9" fmla="*/ 13 h 17"/>
                <a:gd name="T10" fmla="*/ 17 w 22"/>
                <a:gd name="T11" fmla="*/ 11 h 17"/>
                <a:gd name="T12" fmla="*/ 21 w 22"/>
                <a:gd name="T13" fmla="*/ 6 h 17"/>
                <a:gd name="T14" fmla="*/ 21 w 22"/>
                <a:gd name="T15" fmla="*/ 2 h 17"/>
                <a:gd name="T16" fmla="*/ 18 w 22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7">
                  <a:moveTo>
                    <a:pt x="18" y="0"/>
                  </a:moveTo>
                  <a:cubicBezTo>
                    <a:pt x="16" y="3"/>
                    <a:pt x="13" y="9"/>
                    <a:pt x="10" y="7"/>
                  </a:cubicBezTo>
                  <a:cubicBezTo>
                    <a:pt x="8" y="6"/>
                    <a:pt x="0" y="9"/>
                    <a:pt x="1" y="10"/>
                  </a:cubicBezTo>
                  <a:cubicBezTo>
                    <a:pt x="2" y="11"/>
                    <a:pt x="7" y="17"/>
                    <a:pt x="7" y="17"/>
                  </a:cubicBezTo>
                  <a:cubicBezTo>
                    <a:pt x="7" y="17"/>
                    <a:pt x="5" y="16"/>
                    <a:pt x="7" y="13"/>
                  </a:cubicBezTo>
                  <a:cubicBezTo>
                    <a:pt x="9" y="9"/>
                    <a:pt x="14" y="12"/>
                    <a:pt x="17" y="11"/>
                  </a:cubicBezTo>
                  <a:cubicBezTo>
                    <a:pt x="20" y="9"/>
                    <a:pt x="21" y="7"/>
                    <a:pt x="21" y="6"/>
                  </a:cubicBezTo>
                  <a:cubicBezTo>
                    <a:pt x="22" y="4"/>
                    <a:pt x="22" y="4"/>
                    <a:pt x="21" y="2"/>
                  </a:cubicBezTo>
                  <a:cubicBezTo>
                    <a:pt x="21" y="1"/>
                    <a:pt x="18" y="0"/>
                    <a:pt x="18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1" name="Freeform 168"/>
            <p:cNvSpPr>
              <a:spLocks/>
            </p:cNvSpPr>
            <p:nvPr/>
          </p:nvSpPr>
          <p:spPr bwMode="auto">
            <a:xfrm>
              <a:off x="8032266" y="3370184"/>
              <a:ext cx="42643" cy="25418"/>
            </a:xfrm>
            <a:custGeom>
              <a:avLst/>
              <a:gdLst>
                <a:gd name="T0" fmla="*/ 16 w 24"/>
                <a:gd name="T1" fmla="*/ 12 h 15"/>
                <a:gd name="T2" fmla="*/ 9 w 24"/>
                <a:gd name="T3" fmla="*/ 15 h 15"/>
                <a:gd name="T4" fmla="*/ 1 w 24"/>
                <a:gd name="T5" fmla="*/ 10 h 15"/>
                <a:gd name="T6" fmla="*/ 8 w 24"/>
                <a:gd name="T7" fmla="*/ 5 h 15"/>
                <a:gd name="T8" fmla="*/ 14 w 24"/>
                <a:gd name="T9" fmla="*/ 5 h 15"/>
                <a:gd name="T10" fmla="*/ 16 w 24"/>
                <a:gd name="T11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5">
                  <a:moveTo>
                    <a:pt x="16" y="12"/>
                  </a:moveTo>
                  <a:cubicBezTo>
                    <a:pt x="11" y="12"/>
                    <a:pt x="11" y="15"/>
                    <a:pt x="9" y="15"/>
                  </a:cubicBezTo>
                  <a:cubicBezTo>
                    <a:pt x="6" y="15"/>
                    <a:pt x="0" y="10"/>
                    <a:pt x="1" y="10"/>
                  </a:cubicBezTo>
                  <a:cubicBezTo>
                    <a:pt x="3" y="9"/>
                    <a:pt x="6" y="5"/>
                    <a:pt x="8" y="5"/>
                  </a:cubicBezTo>
                  <a:cubicBezTo>
                    <a:pt x="9" y="4"/>
                    <a:pt x="5" y="0"/>
                    <a:pt x="14" y="5"/>
                  </a:cubicBezTo>
                  <a:cubicBezTo>
                    <a:pt x="24" y="10"/>
                    <a:pt x="16" y="12"/>
                    <a:pt x="16" y="12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2" name="Freeform 169"/>
            <p:cNvSpPr>
              <a:spLocks/>
            </p:cNvSpPr>
            <p:nvPr/>
          </p:nvSpPr>
          <p:spPr bwMode="auto">
            <a:xfrm>
              <a:off x="7987543" y="3392551"/>
              <a:ext cx="36402" cy="13217"/>
            </a:xfrm>
            <a:custGeom>
              <a:avLst/>
              <a:gdLst>
                <a:gd name="T0" fmla="*/ 21 w 21"/>
                <a:gd name="T1" fmla="*/ 6 h 8"/>
                <a:gd name="T2" fmla="*/ 8 w 21"/>
                <a:gd name="T3" fmla="*/ 6 h 8"/>
                <a:gd name="T4" fmla="*/ 3 w 21"/>
                <a:gd name="T5" fmla="*/ 1 h 8"/>
                <a:gd name="T6" fmla="*/ 12 w 21"/>
                <a:gd name="T7" fmla="*/ 1 h 8"/>
                <a:gd name="T8" fmla="*/ 20 w 21"/>
                <a:gd name="T9" fmla="*/ 2 h 8"/>
                <a:gd name="T10" fmla="*/ 21 w 21"/>
                <a:gd name="T1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8">
                  <a:moveTo>
                    <a:pt x="21" y="6"/>
                  </a:moveTo>
                  <a:cubicBezTo>
                    <a:pt x="16" y="8"/>
                    <a:pt x="8" y="6"/>
                    <a:pt x="8" y="6"/>
                  </a:cubicBezTo>
                  <a:cubicBezTo>
                    <a:pt x="8" y="6"/>
                    <a:pt x="0" y="2"/>
                    <a:pt x="3" y="1"/>
                  </a:cubicBezTo>
                  <a:cubicBezTo>
                    <a:pt x="6" y="0"/>
                    <a:pt x="9" y="1"/>
                    <a:pt x="12" y="1"/>
                  </a:cubicBezTo>
                  <a:cubicBezTo>
                    <a:pt x="15" y="2"/>
                    <a:pt x="20" y="2"/>
                    <a:pt x="20" y="2"/>
                  </a:cubicBezTo>
                  <a:lnTo>
                    <a:pt x="21" y="6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3" name="Freeform 170"/>
            <p:cNvSpPr>
              <a:spLocks/>
            </p:cNvSpPr>
            <p:nvPr/>
          </p:nvSpPr>
          <p:spPr bwMode="auto">
            <a:xfrm>
              <a:off x="7932420" y="3393567"/>
              <a:ext cx="30162" cy="17284"/>
            </a:xfrm>
            <a:custGeom>
              <a:avLst/>
              <a:gdLst>
                <a:gd name="T0" fmla="*/ 10 w 17"/>
                <a:gd name="T1" fmla="*/ 10 h 10"/>
                <a:gd name="T2" fmla="*/ 3 w 17"/>
                <a:gd name="T3" fmla="*/ 1 h 10"/>
                <a:gd name="T4" fmla="*/ 15 w 17"/>
                <a:gd name="T5" fmla="*/ 5 h 10"/>
                <a:gd name="T6" fmla="*/ 10 w 17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0">
                  <a:moveTo>
                    <a:pt x="10" y="10"/>
                  </a:moveTo>
                  <a:cubicBezTo>
                    <a:pt x="8" y="8"/>
                    <a:pt x="0" y="0"/>
                    <a:pt x="3" y="1"/>
                  </a:cubicBezTo>
                  <a:cubicBezTo>
                    <a:pt x="6" y="2"/>
                    <a:pt x="17" y="4"/>
                    <a:pt x="15" y="5"/>
                  </a:cubicBezTo>
                  <a:cubicBezTo>
                    <a:pt x="13" y="6"/>
                    <a:pt x="10" y="10"/>
                    <a:pt x="10" y="1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4" name="Freeform 171"/>
            <p:cNvSpPr>
              <a:spLocks/>
            </p:cNvSpPr>
            <p:nvPr/>
          </p:nvSpPr>
          <p:spPr bwMode="auto">
            <a:xfrm>
              <a:off x="7695286" y="3262414"/>
              <a:ext cx="41602" cy="39651"/>
            </a:xfrm>
            <a:custGeom>
              <a:avLst/>
              <a:gdLst>
                <a:gd name="T0" fmla="*/ 20 w 24"/>
                <a:gd name="T1" fmla="*/ 23 h 23"/>
                <a:gd name="T2" fmla="*/ 5 w 24"/>
                <a:gd name="T3" fmla="*/ 16 h 23"/>
                <a:gd name="T4" fmla="*/ 5 w 24"/>
                <a:gd name="T5" fmla="*/ 5 h 23"/>
                <a:gd name="T6" fmla="*/ 14 w 24"/>
                <a:gd name="T7" fmla="*/ 17 h 23"/>
                <a:gd name="T8" fmla="*/ 24 w 24"/>
                <a:gd name="T9" fmla="*/ 23 h 23"/>
                <a:gd name="T10" fmla="*/ 20 w 24"/>
                <a:gd name="T11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3">
                  <a:moveTo>
                    <a:pt x="20" y="23"/>
                  </a:moveTo>
                  <a:cubicBezTo>
                    <a:pt x="17" y="22"/>
                    <a:pt x="7" y="19"/>
                    <a:pt x="5" y="16"/>
                  </a:cubicBezTo>
                  <a:cubicBezTo>
                    <a:pt x="4" y="12"/>
                    <a:pt x="0" y="0"/>
                    <a:pt x="5" y="5"/>
                  </a:cubicBezTo>
                  <a:cubicBezTo>
                    <a:pt x="9" y="11"/>
                    <a:pt x="10" y="16"/>
                    <a:pt x="14" y="17"/>
                  </a:cubicBezTo>
                  <a:cubicBezTo>
                    <a:pt x="18" y="19"/>
                    <a:pt x="24" y="23"/>
                    <a:pt x="24" y="23"/>
                  </a:cubicBezTo>
                  <a:lnTo>
                    <a:pt x="20" y="23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5" name="Freeform 172"/>
            <p:cNvSpPr>
              <a:spLocks/>
            </p:cNvSpPr>
            <p:nvPr/>
          </p:nvSpPr>
          <p:spPr bwMode="auto">
            <a:xfrm>
              <a:off x="7733768" y="3282748"/>
              <a:ext cx="33282" cy="25418"/>
            </a:xfrm>
            <a:custGeom>
              <a:avLst/>
              <a:gdLst>
                <a:gd name="T0" fmla="*/ 12 w 19"/>
                <a:gd name="T1" fmla="*/ 15 h 15"/>
                <a:gd name="T2" fmla="*/ 15 w 19"/>
                <a:gd name="T3" fmla="*/ 10 h 15"/>
                <a:gd name="T4" fmla="*/ 7 w 19"/>
                <a:gd name="T5" fmla="*/ 6 h 15"/>
                <a:gd name="T6" fmla="*/ 2 w 19"/>
                <a:gd name="T7" fmla="*/ 2 h 15"/>
                <a:gd name="T8" fmla="*/ 7 w 19"/>
                <a:gd name="T9" fmla="*/ 11 h 15"/>
                <a:gd name="T10" fmla="*/ 12 w 19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5">
                  <a:moveTo>
                    <a:pt x="12" y="15"/>
                  </a:moveTo>
                  <a:cubicBezTo>
                    <a:pt x="16" y="13"/>
                    <a:pt x="19" y="11"/>
                    <a:pt x="15" y="10"/>
                  </a:cubicBezTo>
                  <a:cubicBezTo>
                    <a:pt x="11" y="9"/>
                    <a:pt x="13" y="9"/>
                    <a:pt x="7" y="6"/>
                  </a:cubicBezTo>
                  <a:cubicBezTo>
                    <a:pt x="2" y="2"/>
                    <a:pt x="4" y="0"/>
                    <a:pt x="2" y="2"/>
                  </a:cubicBezTo>
                  <a:cubicBezTo>
                    <a:pt x="0" y="4"/>
                    <a:pt x="7" y="11"/>
                    <a:pt x="7" y="11"/>
                  </a:cubicBezTo>
                  <a:lnTo>
                    <a:pt x="12" y="15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6" name="Freeform 173"/>
            <p:cNvSpPr>
              <a:spLocks/>
            </p:cNvSpPr>
            <p:nvPr/>
          </p:nvSpPr>
          <p:spPr bwMode="auto">
            <a:xfrm>
              <a:off x="7327104" y="3307149"/>
              <a:ext cx="96726" cy="211472"/>
            </a:xfrm>
            <a:custGeom>
              <a:avLst/>
              <a:gdLst>
                <a:gd name="T0" fmla="*/ 28 w 55"/>
                <a:gd name="T1" fmla="*/ 123 h 124"/>
                <a:gd name="T2" fmla="*/ 23 w 55"/>
                <a:gd name="T3" fmla="*/ 109 h 124"/>
                <a:gd name="T4" fmla="*/ 17 w 55"/>
                <a:gd name="T5" fmla="*/ 80 h 124"/>
                <a:gd name="T6" fmla="*/ 13 w 55"/>
                <a:gd name="T7" fmla="*/ 65 h 124"/>
                <a:gd name="T8" fmla="*/ 7 w 55"/>
                <a:gd name="T9" fmla="*/ 47 h 124"/>
                <a:gd name="T10" fmla="*/ 2 w 55"/>
                <a:gd name="T11" fmla="*/ 18 h 124"/>
                <a:gd name="T12" fmla="*/ 1 w 55"/>
                <a:gd name="T13" fmla="*/ 0 h 124"/>
                <a:gd name="T14" fmla="*/ 12 w 55"/>
                <a:gd name="T15" fmla="*/ 9 h 124"/>
                <a:gd name="T16" fmla="*/ 21 w 55"/>
                <a:gd name="T17" fmla="*/ 41 h 124"/>
                <a:gd name="T18" fmla="*/ 26 w 55"/>
                <a:gd name="T19" fmla="*/ 55 h 124"/>
                <a:gd name="T20" fmla="*/ 31 w 55"/>
                <a:gd name="T21" fmla="*/ 58 h 124"/>
                <a:gd name="T22" fmla="*/ 35 w 55"/>
                <a:gd name="T23" fmla="*/ 67 h 124"/>
                <a:gd name="T24" fmla="*/ 33 w 55"/>
                <a:gd name="T25" fmla="*/ 71 h 124"/>
                <a:gd name="T26" fmla="*/ 45 w 55"/>
                <a:gd name="T27" fmla="*/ 79 h 124"/>
                <a:gd name="T28" fmla="*/ 50 w 55"/>
                <a:gd name="T29" fmla="*/ 88 h 124"/>
                <a:gd name="T30" fmla="*/ 39 w 55"/>
                <a:gd name="T31" fmla="*/ 86 h 124"/>
                <a:gd name="T32" fmla="*/ 32 w 55"/>
                <a:gd name="T33" fmla="*/ 80 h 124"/>
                <a:gd name="T34" fmla="*/ 29 w 55"/>
                <a:gd name="T35" fmla="*/ 81 h 124"/>
                <a:gd name="T36" fmla="*/ 29 w 55"/>
                <a:gd name="T37" fmla="*/ 90 h 124"/>
                <a:gd name="T38" fmla="*/ 30 w 55"/>
                <a:gd name="T39" fmla="*/ 104 h 124"/>
                <a:gd name="T40" fmla="*/ 35 w 55"/>
                <a:gd name="T41" fmla="*/ 113 h 124"/>
                <a:gd name="T42" fmla="*/ 40 w 55"/>
                <a:gd name="T43" fmla="*/ 118 h 124"/>
                <a:gd name="T44" fmla="*/ 43 w 55"/>
                <a:gd name="T45" fmla="*/ 123 h 124"/>
                <a:gd name="T46" fmla="*/ 33 w 55"/>
                <a:gd name="T47" fmla="*/ 122 h 124"/>
                <a:gd name="T48" fmla="*/ 28 w 55"/>
                <a:gd name="T49" fmla="*/ 12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5" h="124">
                  <a:moveTo>
                    <a:pt x="28" y="123"/>
                  </a:moveTo>
                  <a:cubicBezTo>
                    <a:pt x="29" y="121"/>
                    <a:pt x="27" y="121"/>
                    <a:pt x="23" y="109"/>
                  </a:cubicBezTo>
                  <a:cubicBezTo>
                    <a:pt x="18" y="97"/>
                    <a:pt x="17" y="86"/>
                    <a:pt x="17" y="80"/>
                  </a:cubicBezTo>
                  <a:cubicBezTo>
                    <a:pt x="17" y="73"/>
                    <a:pt x="16" y="73"/>
                    <a:pt x="13" y="65"/>
                  </a:cubicBezTo>
                  <a:cubicBezTo>
                    <a:pt x="10" y="57"/>
                    <a:pt x="6" y="51"/>
                    <a:pt x="7" y="47"/>
                  </a:cubicBezTo>
                  <a:cubicBezTo>
                    <a:pt x="7" y="43"/>
                    <a:pt x="3" y="22"/>
                    <a:pt x="2" y="18"/>
                  </a:cubicBezTo>
                  <a:cubicBezTo>
                    <a:pt x="1" y="14"/>
                    <a:pt x="0" y="0"/>
                    <a:pt x="1" y="0"/>
                  </a:cubicBezTo>
                  <a:cubicBezTo>
                    <a:pt x="3" y="0"/>
                    <a:pt x="10" y="5"/>
                    <a:pt x="12" y="9"/>
                  </a:cubicBezTo>
                  <a:cubicBezTo>
                    <a:pt x="14" y="12"/>
                    <a:pt x="18" y="36"/>
                    <a:pt x="21" y="41"/>
                  </a:cubicBezTo>
                  <a:cubicBezTo>
                    <a:pt x="24" y="47"/>
                    <a:pt x="21" y="53"/>
                    <a:pt x="26" y="55"/>
                  </a:cubicBezTo>
                  <a:cubicBezTo>
                    <a:pt x="31" y="58"/>
                    <a:pt x="31" y="50"/>
                    <a:pt x="31" y="58"/>
                  </a:cubicBezTo>
                  <a:cubicBezTo>
                    <a:pt x="31" y="66"/>
                    <a:pt x="38" y="67"/>
                    <a:pt x="35" y="67"/>
                  </a:cubicBezTo>
                  <a:cubicBezTo>
                    <a:pt x="32" y="67"/>
                    <a:pt x="33" y="71"/>
                    <a:pt x="33" y="71"/>
                  </a:cubicBezTo>
                  <a:cubicBezTo>
                    <a:pt x="33" y="71"/>
                    <a:pt x="43" y="77"/>
                    <a:pt x="45" y="79"/>
                  </a:cubicBezTo>
                  <a:cubicBezTo>
                    <a:pt x="47" y="81"/>
                    <a:pt x="55" y="89"/>
                    <a:pt x="50" y="88"/>
                  </a:cubicBezTo>
                  <a:cubicBezTo>
                    <a:pt x="44" y="87"/>
                    <a:pt x="42" y="91"/>
                    <a:pt x="39" y="86"/>
                  </a:cubicBezTo>
                  <a:cubicBezTo>
                    <a:pt x="35" y="82"/>
                    <a:pt x="35" y="82"/>
                    <a:pt x="32" y="80"/>
                  </a:cubicBezTo>
                  <a:cubicBezTo>
                    <a:pt x="30" y="78"/>
                    <a:pt x="28" y="77"/>
                    <a:pt x="29" y="81"/>
                  </a:cubicBezTo>
                  <a:cubicBezTo>
                    <a:pt x="30" y="84"/>
                    <a:pt x="29" y="84"/>
                    <a:pt x="29" y="90"/>
                  </a:cubicBezTo>
                  <a:cubicBezTo>
                    <a:pt x="30" y="96"/>
                    <a:pt x="31" y="101"/>
                    <a:pt x="30" y="104"/>
                  </a:cubicBezTo>
                  <a:cubicBezTo>
                    <a:pt x="29" y="106"/>
                    <a:pt x="33" y="112"/>
                    <a:pt x="35" y="113"/>
                  </a:cubicBezTo>
                  <a:cubicBezTo>
                    <a:pt x="37" y="114"/>
                    <a:pt x="40" y="116"/>
                    <a:pt x="40" y="118"/>
                  </a:cubicBezTo>
                  <a:cubicBezTo>
                    <a:pt x="41" y="119"/>
                    <a:pt x="48" y="123"/>
                    <a:pt x="43" y="123"/>
                  </a:cubicBezTo>
                  <a:cubicBezTo>
                    <a:pt x="38" y="124"/>
                    <a:pt x="33" y="122"/>
                    <a:pt x="33" y="122"/>
                  </a:cubicBezTo>
                  <a:lnTo>
                    <a:pt x="28" y="123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7" name="Freeform 174"/>
            <p:cNvSpPr>
              <a:spLocks/>
            </p:cNvSpPr>
            <p:nvPr/>
          </p:nvSpPr>
          <p:spPr bwMode="auto">
            <a:xfrm>
              <a:off x="7353105" y="3498287"/>
              <a:ext cx="180971" cy="127087"/>
            </a:xfrm>
            <a:custGeom>
              <a:avLst/>
              <a:gdLst>
                <a:gd name="T0" fmla="*/ 39 w 103"/>
                <a:gd name="T1" fmla="*/ 39 h 74"/>
                <a:gd name="T2" fmla="*/ 23 w 103"/>
                <a:gd name="T3" fmla="*/ 30 h 74"/>
                <a:gd name="T4" fmla="*/ 14 w 103"/>
                <a:gd name="T5" fmla="*/ 22 h 74"/>
                <a:gd name="T6" fmla="*/ 7 w 103"/>
                <a:gd name="T7" fmla="*/ 25 h 74"/>
                <a:gd name="T8" fmla="*/ 13 w 103"/>
                <a:gd name="T9" fmla="*/ 35 h 74"/>
                <a:gd name="T10" fmla="*/ 13 w 103"/>
                <a:gd name="T11" fmla="*/ 40 h 74"/>
                <a:gd name="T12" fmla="*/ 10 w 103"/>
                <a:gd name="T13" fmla="*/ 48 h 74"/>
                <a:gd name="T14" fmla="*/ 6 w 103"/>
                <a:gd name="T15" fmla="*/ 51 h 74"/>
                <a:gd name="T16" fmla="*/ 3 w 103"/>
                <a:gd name="T17" fmla="*/ 55 h 74"/>
                <a:gd name="T18" fmla="*/ 8 w 103"/>
                <a:gd name="T19" fmla="*/ 65 h 74"/>
                <a:gd name="T20" fmla="*/ 3 w 103"/>
                <a:gd name="T21" fmla="*/ 70 h 74"/>
                <a:gd name="T22" fmla="*/ 10 w 103"/>
                <a:gd name="T23" fmla="*/ 72 h 74"/>
                <a:gd name="T24" fmla="*/ 16 w 103"/>
                <a:gd name="T25" fmla="*/ 66 h 74"/>
                <a:gd name="T26" fmla="*/ 20 w 103"/>
                <a:gd name="T27" fmla="*/ 59 h 74"/>
                <a:gd name="T28" fmla="*/ 28 w 103"/>
                <a:gd name="T29" fmla="*/ 60 h 74"/>
                <a:gd name="T30" fmla="*/ 32 w 103"/>
                <a:gd name="T31" fmla="*/ 62 h 74"/>
                <a:gd name="T32" fmla="*/ 39 w 103"/>
                <a:gd name="T33" fmla="*/ 65 h 74"/>
                <a:gd name="T34" fmla="*/ 40 w 103"/>
                <a:gd name="T35" fmla="*/ 60 h 74"/>
                <a:gd name="T36" fmla="*/ 48 w 103"/>
                <a:gd name="T37" fmla="*/ 54 h 74"/>
                <a:gd name="T38" fmla="*/ 56 w 103"/>
                <a:gd name="T39" fmla="*/ 53 h 74"/>
                <a:gd name="T40" fmla="*/ 56 w 103"/>
                <a:gd name="T41" fmla="*/ 44 h 74"/>
                <a:gd name="T42" fmla="*/ 53 w 103"/>
                <a:gd name="T43" fmla="*/ 39 h 74"/>
                <a:gd name="T44" fmla="*/ 74 w 103"/>
                <a:gd name="T45" fmla="*/ 32 h 74"/>
                <a:gd name="T46" fmla="*/ 85 w 103"/>
                <a:gd name="T47" fmla="*/ 28 h 74"/>
                <a:gd name="T48" fmla="*/ 90 w 103"/>
                <a:gd name="T49" fmla="*/ 15 h 74"/>
                <a:gd name="T50" fmla="*/ 102 w 103"/>
                <a:gd name="T51" fmla="*/ 8 h 74"/>
                <a:gd name="T52" fmla="*/ 96 w 103"/>
                <a:gd name="T53" fmla="*/ 5 h 74"/>
                <a:gd name="T54" fmla="*/ 81 w 103"/>
                <a:gd name="T55" fmla="*/ 18 h 74"/>
                <a:gd name="T56" fmla="*/ 67 w 103"/>
                <a:gd name="T57" fmla="*/ 27 h 74"/>
                <a:gd name="T58" fmla="*/ 58 w 103"/>
                <a:gd name="T59" fmla="*/ 34 h 74"/>
                <a:gd name="T60" fmla="*/ 41 w 103"/>
                <a:gd name="T61" fmla="*/ 36 h 74"/>
                <a:gd name="T62" fmla="*/ 39 w 103"/>
                <a:gd name="T63" fmla="*/ 3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3" h="74">
                  <a:moveTo>
                    <a:pt x="39" y="39"/>
                  </a:moveTo>
                  <a:cubicBezTo>
                    <a:pt x="28" y="33"/>
                    <a:pt x="29" y="37"/>
                    <a:pt x="23" y="30"/>
                  </a:cubicBezTo>
                  <a:cubicBezTo>
                    <a:pt x="17" y="24"/>
                    <a:pt x="14" y="22"/>
                    <a:pt x="14" y="22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5" y="38"/>
                    <a:pt x="13" y="40"/>
                  </a:cubicBezTo>
                  <a:cubicBezTo>
                    <a:pt x="12" y="41"/>
                    <a:pt x="12" y="48"/>
                    <a:pt x="10" y="48"/>
                  </a:cubicBezTo>
                  <a:cubicBezTo>
                    <a:pt x="9" y="49"/>
                    <a:pt x="9" y="52"/>
                    <a:pt x="6" y="51"/>
                  </a:cubicBezTo>
                  <a:cubicBezTo>
                    <a:pt x="3" y="51"/>
                    <a:pt x="4" y="52"/>
                    <a:pt x="3" y="55"/>
                  </a:cubicBezTo>
                  <a:cubicBezTo>
                    <a:pt x="2" y="57"/>
                    <a:pt x="11" y="64"/>
                    <a:pt x="8" y="65"/>
                  </a:cubicBezTo>
                  <a:cubicBezTo>
                    <a:pt x="4" y="66"/>
                    <a:pt x="0" y="69"/>
                    <a:pt x="3" y="70"/>
                  </a:cubicBezTo>
                  <a:cubicBezTo>
                    <a:pt x="6" y="71"/>
                    <a:pt x="8" y="74"/>
                    <a:pt x="10" y="72"/>
                  </a:cubicBezTo>
                  <a:cubicBezTo>
                    <a:pt x="13" y="71"/>
                    <a:pt x="18" y="69"/>
                    <a:pt x="16" y="66"/>
                  </a:cubicBezTo>
                  <a:cubicBezTo>
                    <a:pt x="14" y="64"/>
                    <a:pt x="18" y="59"/>
                    <a:pt x="20" y="59"/>
                  </a:cubicBezTo>
                  <a:cubicBezTo>
                    <a:pt x="23" y="59"/>
                    <a:pt x="25" y="59"/>
                    <a:pt x="28" y="60"/>
                  </a:cubicBezTo>
                  <a:cubicBezTo>
                    <a:pt x="31" y="60"/>
                    <a:pt x="30" y="62"/>
                    <a:pt x="32" y="62"/>
                  </a:cubicBezTo>
                  <a:cubicBezTo>
                    <a:pt x="34" y="63"/>
                    <a:pt x="35" y="66"/>
                    <a:pt x="39" y="65"/>
                  </a:cubicBezTo>
                  <a:cubicBezTo>
                    <a:pt x="43" y="64"/>
                    <a:pt x="37" y="62"/>
                    <a:pt x="40" y="60"/>
                  </a:cubicBezTo>
                  <a:cubicBezTo>
                    <a:pt x="43" y="58"/>
                    <a:pt x="46" y="55"/>
                    <a:pt x="48" y="54"/>
                  </a:cubicBezTo>
                  <a:cubicBezTo>
                    <a:pt x="51" y="53"/>
                    <a:pt x="56" y="53"/>
                    <a:pt x="56" y="53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6" y="44"/>
                    <a:pt x="53" y="41"/>
                    <a:pt x="53" y="39"/>
                  </a:cubicBezTo>
                  <a:cubicBezTo>
                    <a:pt x="54" y="36"/>
                    <a:pt x="72" y="33"/>
                    <a:pt x="74" y="32"/>
                  </a:cubicBezTo>
                  <a:cubicBezTo>
                    <a:pt x="75" y="31"/>
                    <a:pt x="82" y="32"/>
                    <a:pt x="85" y="28"/>
                  </a:cubicBezTo>
                  <a:cubicBezTo>
                    <a:pt x="87" y="24"/>
                    <a:pt x="88" y="17"/>
                    <a:pt x="90" y="15"/>
                  </a:cubicBezTo>
                  <a:cubicBezTo>
                    <a:pt x="93" y="14"/>
                    <a:pt x="102" y="10"/>
                    <a:pt x="102" y="8"/>
                  </a:cubicBezTo>
                  <a:cubicBezTo>
                    <a:pt x="101" y="7"/>
                    <a:pt x="103" y="0"/>
                    <a:pt x="96" y="5"/>
                  </a:cubicBezTo>
                  <a:cubicBezTo>
                    <a:pt x="90" y="10"/>
                    <a:pt x="90" y="13"/>
                    <a:pt x="81" y="18"/>
                  </a:cubicBezTo>
                  <a:cubicBezTo>
                    <a:pt x="72" y="22"/>
                    <a:pt x="69" y="25"/>
                    <a:pt x="67" y="27"/>
                  </a:cubicBezTo>
                  <a:cubicBezTo>
                    <a:pt x="65" y="29"/>
                    <a:pt x="68" y="34"/>
                    <a:pt x="58" y="34"/>
                  </a:cubicBezTo>
                  <a:cubicBezTo>
                    <a:pt x="47" y="34"/>
                    <a:pt x="41" y="36"/>
                    <a:pt x="41" y="36"/>
                  </a:cubicBezTo>
                  <a:lnTo>
                    <a:pt x="39" y="39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8" name="Freeform 175"/>
            <p:cNvSpPr>
              <a:spLocks/>
            </p:cNvSpPr>
            <p:nvPr/>
          </p:nvSpPr>
          <p:spPr bwMode="auto">
            <a:xfrm>
              <a:off x="7216858" y="3621307"/>
              <a:ext cx="210092" cy="230790"/>
            </a:xfrm>
            <a:custGeom>
              <a:avLst/>
              <a:gdLst>
                <a:gd name="T0" fmla="*/ 98 w 120"/>
                <a:gd name="T1" fmla="*/ 0 h 135"/>
                <a:gd name="T2" fmla="*/ 91 w 120"/>
                <a:gd name="T3" fmla="*/ 6 h 135"/>
                <a:gd name="T4" fmla="*/ 85 w 120"/>
                <a:gd name="T5" fmla="*/ 12 h 135"/>
                <a:gd name="T6" fmla="*/ 89 w 120"/>
                <a:gd name="T7" fmla="*/ 29 h 135"/>
                <a:gd name="T8" fmla="*/ 92 w 120"/>
                <a:gd name="T9" fmla="*/ 41 h 135"/>
                <a:gd name="T10" fmla="*/ 86 w 120"/>
                <a:gd name="T11" fmla="*/ 45 h 135"/>
                <a:gd name="T12" fmla="*/ 81 w 120"/>
                <a:gd name="T13" fmla="*/ 51 h 135"/>
                <a:gd name="T14" fmla="*/ 78 w 120"/>
                <a:gd name="T15" fmla="*/ 55 h 135"/>
                <a:gd name="T16" fmla="*/ 70 w 120"/>
                <a:gd name="T17" fmla="*/ 48 h 135"/>
                <a:gd name="T18" fmla="*/ 65 w 120"/>
                <a:gd name="T19" fmla="*/ 55 h 135"/>
                <a:gd name="T20" fmla="*/ 63 w 120"/>
                <a:gd name="T21" fmla="*/ 60 h 135"/>
                <a:gd name="T22" fmla="*/ 60 w 120"/>
                <a:gd name="T23" fmla="*/ 66 h 135"/>
                <a:gd name="T24" fmla="*/ 51 w 120"/>
                <a:gd name="T25" fmla="*/ 72 h 135"/>
                <a:gd name="T26" fmla="*/ 49 w 120"/>
                <a:gd name="T27" fmla="*/ 77 h 135"/>
                <a:gd name="T28" fmla="*/ 28 w 120"/>
                <a:gd name="T29" fmla="*/ 79 h 135"/>
                <a:gd name="T30" fmla="*/ 21 w 120"/>
                <a:gd name="T31" fmla="*/ 84 h 135"/>
                <a:gd name="T32" fmla="*/ 18 w 120"/>
                <a:gd name="T33" fmla="*/ 90 h 135"/>
                <a:gd name="T34" fmla="*/ 14 w 120"/>
                <a:gd name="T35" fmla="*/ 99 h 135"/>
                <a:gd name="T36" fmla="*/ 2 w 120"/>
                <a:gd name="T37" fmla="*/ 101 h 135"/>
                <a:gd name="T38" fmla="*/ 6 w 120"/>
                <a:gd name="T39" fmla="*/ 109 h 135"/>
                <a:gd name="T40" fmla="*/ 17 w 120"/>
                <a:gd name="T41" fmla="*/ 115 h 135"/>
                <a:gd name="T42" fmla="*/ 21 w 120"/>
                <a:gd name="T43" fmla="*/ 129 h 135"/>
                <a:gd name="T44" fmla="*/ 21 w 120"/>
                <a:gd name="T45" fmla="*/ 130 h 135"/>
                <a:gd name="T46" fmla="*/ 30 w 120"/>
                <a:gd name="T47" fmla="*/ 120 h 135"/>
                <a:gd name="T48" fmla="*/ 36 w 120"/>
                <a:gd name="T49" fmla="*/ 100 h 135"/>
                <a:gd name="T50" fmla="*/ 46 w 120"/>
                <a:gd name="T51" fmla="*/ 103 h 135"/>
                <a:gd name="T52" fmla="*/ 55 w 120"/>
                <a:gd name="T53" fmla="*/ 93 h 135"/>
                <a:gd name="T54" fmla="*/ 58 w 120"/>
                <a:gd name="T55" fmla="*/ 93 h 135"/>
                <a:gd name="T56" fmla="*/ 65 w 120"/>
                <a:gd name="T57" fmla="*/ 98 h 135"/>
                <a:gd name="T58" fmla="*/ 78 w 120"/>
                <a:gd name="T59" fmla="*/ 90 h 135"/>
                <a:gd name="T60" fmla="*/ 77 w 120"/>
                <a:gd name="T61" fmla="*/ 81 h 135"/>
                <a:gd name="T62" fmla="*/ 84 w 120"/>
                <a:gd name="T63" fmla="*/ 78 h 135"/>
                <a:gd name="T64" fmla="*/ 91 w 120"/>
                <a:gd name="T65" fmla="*/ 84 h 135"/>
                <a:gd name="T66" fmla="*/ 112 w 120"/>
                <a:gd name="T67" fmla="*/ 80 h 135"/>
                <a:gd name="T68" fmla="*/ 108 w 120"/>
                <a:gd name="T69" fmla="*/ 67 h 135"/>
                <a:gd name="T70" fmla="*/ 111 w 120"/>
                <a:gd name="T71" fmla="*/ 61 h 135"/>
                <a:gd name="T72" fmla="*/ 108 w 120"/>
                <a:gd name="T73" fmla="*/ 42 h 135"/>
                <a:gd name="T74" fmla="*/ 117 w 120"/>
                <a:gd name="T75" fmla="*/ 33 h 135"/>
                <a:gd name="T76" fmla="*/ 117 w 120"/>
                <a:gd name="T77" fmla="*/ 27 h 135"/>
                <a:gd name="T78" fmla="*/ 109 w 120"/>
                <a:gd name="T79" fmla="*/ 11 h 135"/>
                <a:gd name="T80" fmla="*/ 101 w 120"/>
                <a:gd name="T81" fmla="*/ 4 h 135"/>
                <a:gd name="T82" fmla="*/ 98 w 120"/>
                <a:gd name="T83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0" h="135">
                  <a:moveTo>
                    <a:pt x="98" y="0"/>
                  </a:moveTo>
                  <a:cubicBezTo>
                    <a:pt x="97" y="1"/>
                    <a:pt x="93" y="4"/>
                    <a:pt x="91" y="6"/>
                  </a:cubicBezTo>
                  <a:cubicBezTo>
                    <a:pt x="88" y="8"/>
                    <a:pt x="85" y="8"/>
                    <a:pt x="85" y="12"/>
                  </a:cubicBezTo>
                  <a:cubicBezTo>
                    <a:pt x="85" y="17"/>
                    <a:pt x="90" y="22"/>
                    <a:pt x="89" y="29"/>
                  </a:cubicBezTo>
                  <a:cubicBezTo>
                    <a:pt x="87" y="35"/>
                    <a:pt x="97" y="40"/>
                    <a:pt x="92" y="41"/>
                  </a:cubicBezTo>
                  <a:cubicBezTo>
                    <a:pt x="87" y="43"/>
                    <a:pt x="88" y="44"/>
                    <a:pt x="86" y="45"/>
                  </a:cubicBezTo>
                  <a:cubicBezTo>
                    <a:pt x="83" y="47"/>
                    <a:pt x="81" y="51"/>
                    <a:pt x="81" y="51"/>
                  </a:cubicBezTo>
                  <a:cubicBezTo>
                    <a:pt x="81" y="51"/>
                    <a:pt x="84" y="60"/>
                    <a:pt x="78" y="55"/>
                  </a:cubicBezTo>
                  <a:cubicBezTo>
                    <a:pt x="71" y="50"/>
                    <a:pt x="71" y="48"/>
                    <a:pt x="70" y="48"/>
                  </a:cubicBezTo>
                  <a:cubicBezTo>
                    <a:pt x="68" y="48"/>
                    <a:pt x="67" y="54"/>
                    <a:pt x="65" y="55"/>
                  </a:cubicBezTo>
                  <a:cubicBezTo>
                    <a:pt x="63" y="56"/>
                    <a:pt x="64" y="58"/>
                    <a:pt x="63" y="60"/>
                  </a:cubicBezTo>
                  <a:cubicBezTo>
                    <a:pt x="62" y="61"/>
                    <a:pt x="68" y="62"/>
                    <a:pt x="60" y="66"/>
                  </a:cubicBezTo>
                  <a:cubicBezTo>
                    <a:pt x="51" y="69"/>
                    <a:pt x="50" y="70"/>
                    <a:pt x="51" y="72"/>
                  </a:cubicBezTo>
                  <a:cubicBezTo>
                    <a:pt x="51" y="73"/>
                    <a:pt x="64" y="76"/>
                    <a:pt x="49" y="77"/>
                  </a:cubicBezTo>
                  <a:cubicBezTo>
                    <a:pt x="34" y="78"/>
                    <a:pt x="33" y="78"/>
                    <a:pt x="28" y="79"/>
                  </a:cubicBezTo>
                  <a:cubicBezTo>
                    <a:pt x="23" y="79"/>
                    <a:pt x="23" y="81"/>
                    <a:pt x="21" y="84"/>
                  </a:cubicBezTo>
                  <a:cubicBezTo>
                    <a:pt x="18" y="86"/>
                    <a:pt x="20" y="88"/>
                    <a:pt x="18" y="90"/>
                  </a:cubicBezTo>
                  <a:cubicBezTo>
                    <a:pt x="16" y="91"/>
                    <a:pt x="20" y="100"/>
                    <a:pt x="14" y="99"/>
                  </a:cubicBezTo>
                  <a:cubicBezTo>
                    <a:pt x="8" y="98"/>
                    <a:pt x="3" y="99"/>
                    <a:pt x="2" y="101"/>
                  </a:cubicBezTo>
                  <a:cubicBezTo>
                    <a:pt x="1" y="102"/>
                    <a:pt x="0" y="106"/>
                    <a:pt x="6" y="109"/>
                  </a:cubicBezTo>
                  <a:cubicBezTo>
                    <a:pt x="12" y="112"/>
                    <a:pt x="19" y="112"/>
                    <a:pt x="17" y="115"/>
                  </a:cubicBezTo>
                  <a:cubicBezTo>
                    <a:pt x="15" y="118"/>
                    <a:pt x="20" y="128"/>
                    <a:pt x="21" y="129"/>
                  </a:cubicBezTo>
                  <a:cubicBezTo>
                    <a:pt x="21" y="130"/>
                    <a:pt x="18" y="133"/>
                    <a:pt x="21" y="130"/>
                  </a:cubicBezTo>
                  <a:cubicBezTo>
                    <a:pt x="25" y="127"/>
                    <a:pt x="26" y="135"/>
                    <a:pt x="30" y="120"/>
                  </a:cubicBezTo>
                  <a:cubicBezTo>
                    <a:pt x="33" y="105"/>
                    <a:pt x="26" y="98"/>
                    <a:pt x="36" y="100"/>
                  </a:cubicBezTo>
                  <a:cubicBezTo>
                    <a:pt x="46" y="103"/>
                    <a:pt x="44" y="105"/>
                    <a:pt x="46" y="103"/>
                  </a:cubicBezTo>
                  <a:cubicBezTo>
                    <a:pt x="48" y="100"/>
                    <a:pt x="54" y="97"/>
                    <a:pt x="55" y="93"/>
                  </a:cubicBezTo>
                  <a:cubicBezTo>
                    <a:pt x="55" y="90"/>
                    <a:pt x="56" y="90"/>
                    <a:pt x="58" y="93"/>
                  </a:cubicBezTo>
                  <a:cubicBezTo>
                    <a:pt x="61" y="95"/>
                    <a:pt x="59" y="98"/>
                    <a:pt x="65" y="98"/>
                  </a:cubicBezTo>
                  <a:cubicBezTo>
                    <a:pt x="70" y="98"/>
                    <a:pt x="78" y="94"/>
                    <a:pt x="78" y="90"/>
                  </a:cubicBezTo>
                  <a:cubicBezTo>
                    <a:pt x="77" y="87"/>
                    <a:pt x="79" y="82"/>
                    <a:pt x="77" y="81"/>
                  </a:cubicBezTo>
                  <a:cubicBezTo>
                    <a:pt x="76" y="80"/>
                    <a:pt x="80" y="76"/>
                    <a:pt x="84" y="78"/>
                  </a:cubicBezTo>
                  <a:cubicBezTo>
                    <a:pt x="89" y="80"/>
                    <a:pt x="86" y="83"/>
                    <a:pt x="91" y="84"/>
                  </a:cubicBezTo>
                  <a:cubicBezTo>
                    <a:pt x="96" y="84"/>
                    <a:pt x="114" y="84"/>
                    <a:pt x="112" y="80"/>
                  </a:cubicBezTo>
                  <a:cubicBezTo>
                    <a:pt x="109" y="76"/>
                    <a:pt x="110" y="69"/>
                    <a:pt x="108" y="67"/>
                  </a:cubicBezTo>
                  <a:cubicBezTo>
                    <a:pt x="106" y="64"/>
                    <a:pt x="111" y="69"/>
                    <a:pt x="111" y="61"/>
                  </a:cubicBezTo>
                  <a:cubicBezTo>
                    <a:pt x="111" y="53"/>
                    <a:pt x="109" y="53"/>
                    <a:pt x="108" y="42"/>
                  </a:cubicBezTo>
                  <a:cubicBezTo>
                    <a:pt x="108" y="31"/>
                    <a:pt x="117" y="35"/>
                    <a:pt x="117" y="33"/>
                  </a:cubicBezTo>
                  <a:cubicBezTo>
                    <a:pt x="117" y="30"/>
                    <a:pt x="120" y="34"/>
                    <a:pt x="117" y="27"/>
                  </a:cubicBezTo>
                  <a:cubicBezTo>
                    <a:pt x="114" y="20"/>
                    <a:pt x="111" y="12"/>
                    <a:pt x="109" y="11"/>
                  </a:cubicBezTo>
                  <a:cubicBezTo>
                    <a:pt x="107" y="9"/>
                    <a:pt x="101" y="4"/>
                    <a:pt x="101" y="4"/>
                  </a:cubicBezTo>
                  <a:lnTo>
                    <a:pt x="98" y="0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69" name="Freeform 176"/>
            <p:cNvSpPr>
              <a:spLocks/>
            </p:cNvSpPr>
            <p:nvPr/>
          </p:nvSpPr>
          <p:spPr bwMode="auto">
            <a:xfrm>
              <a:off x="7085810" y="3936482"/>
              <a:ext cx="40563" cy="61002"/>
            </a:xfrm>
            <a:custGeom>
              <a:avLst/>
              <a:gdLst>
                <a:gd name="T0" fmla="*/ 15 w 23"/>
                <a:gd name="T1" fmla="*/ 0 h 36"/>
                <a:gd name="T2" fmla="*/ 5 w 23"/>
                <a:gd name="T3" fmla="*/ 11 h 36"/>
                <a:gd name="T4" fmla="*/ 13 w 23"/>
                <a:gd name="T5" fmla="*/ 34 h 36"/>
                <a:gd name="T6" fmla="*/ 16 w 23"/>
                <a:gd name="T7" fmla="*/ 29 h 36"/>
                <a:gd name="T8" fmla="*/ 20 w 23"/>
                <a:gd name="T9" fmla="*/ 24 h 36"/>
                <a:gd name="T10" fmla="*/ 21 w 23"/>
                <a:gd name="T11" fmla="*/ 17 h 36"/>
                <a:gd name="T12" fmla="*/ 20 w 23"/>
                <a:gd name="T13" fmla="*/ 10 h 36"/>
                <a:gd name="T14" fmla="*/ 15 w 23"/>
                <a:gd name="T1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6">
                  <a:moveTo>
                    <a:pt x="15" y="0"/>
                  </a:moveTo>
                  <a:cubicBezTo>
                    <a:pt x="8" y="4"/>
                    <a:pt x="0" y="4"/>
                    <a:pt x="5" y="11"/>
                  </a:cubicBezTo>
                  <a:cubicBezTo>
                    <a:pt x="11" y="17"/>
                    <a:pt x="15" y="36"/>
                    <a:pt x="13" y="34"/>
                  </a:cubicBezTo>
                  <a:cubicBezTo>
                    <a:pt x="12" y="32"/>
                    <a:pt x="13" y="33"/>
                    <a:pt x="16" y="29"/>
                  </a:cubicBezTo>
                  <a:cubicBezTo>
                    <a:pt x="19" y="26"/>
                    <a:pt x="22" y="26"/>
                    <a:pt x="20" y="24"/>
                  </a:cubicBezTo>
                  <a:cubicBezTo>
                    <a:pt x="18" y="22"/>
                    <a:pt x="19" y="19"/>
                    <a:pt x="21" y="17"/>
                  </a:cubicBezTo>
                  <a:cubicBezTo>
                    <a:pt x="23" y="15"/>
                    <a:pt x="22" y="15"/>
                    <a:pt x="20" y="10"/>
                  </a:cubicBezTo>
                  <a:cubicBezTo>
                    <a:pt x="19" y="5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0" name="Freeform 177"/>
            <p:cNvSpPr>
              <a:spLocks/>
            </p:cNvSpPr>
            <p:nvPr/>
          </p:nvSpPr>
          <p:spPr bwMode="auto">
            <a:xfrm>
              <a:off x="7159654" y="3936482"/>
              <a:ext cx="33282" cy="27451"/>
            </a:xfrm>
            <a:custGeom>
              <a:avLst/>
              <a:gdLst>
                <a:gd name="T0" fmla="*/ 1 w 19"/>
                <a:gd name="T1" fmla="*/ 12 h 16"/>
                <a:gd name="T2" fmla="*/ 17 w 19"/>
                <a:gd name="T3" fmla="*/ 11 h 16"/>
                <a:gd name="T4" fmla="*/ 14 w 19"/>
                <a:gd name="T5" fmla="*/ 3 h 16"/>
                <a:gd name="T6" fmla="*/ 4 w 19"/>
                <a:gd name="T7" fmla="*/ 10 h 16"/>
                <a:gd name="T8" fmla="*/ 1 w 19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6">
                  <a:moveTo>
                    <a:pt x="1" y="12"/>
                  </a:moveTo>
                  <a:cubicBezTo>
                    <a:pt x="0" y="13"/>
                    <a:pt x="19" y="16"/>
                    <a:pt x="17" y="11"/>
                  </a:cubicBezTo>
                  <a:cubicBezTo>
                    <a:pt x="14" y="7"/>
                    <a:pt x="19" y="6"/>
                    <a:pt x="14" y="3"/>
                  </a:cubicBezTo>
                  <a:cubicBezTo>
                    <a:pt x="10" y="0"/>
                    <a:pt x="4" y="10"/>
                    <a:pt x="4" y="10"/>
                  </a:cubicBezTo>
                  <a:lnTo>
                    <a:pt x="1" y="12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1" name="Freeform 178"/>
            <p:cNvSpPr>
              <a:spLocks/>
            </p:cNvSpPr>
            <p:nvPr/>
          </p:nvSpPr>
          <p:spPr bwMode="auto">
            <a:xfrm>
              <a:off x="7218938" y="3905981"/>
              <a:ext cx="15601" cy="15251"/>
            </a:xfrm>
            <a:custGeom>
              <a:avLst/>
              <a:gdLst>
                <a:gd name="T0" fmla="*/ 3 w 9"/>
                <a:gd name="T1" fmla="*/ 9 h 9"/>
                <a:gd name="T2" fmla="*/ 9 w 9"/>
                <a:gd name="T3" fmla="*/ 5 h 9"/>
                <a:gd name="T4" fmla="*/ 3 w 9"/>
                <a:gd name="T5" fmla="*/ 1 h 9"/>
                <a:gd name="T6" fmla="*/ 3 w 9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3" y="9"/>
                  </a:moveTo>
                  <a:cubicBezTo>
                    <a:pt x="4" y="9"/>
                    <a:pt x="9" y="8"/>
                    <a:pt x="9" y="5"/>
                  </a:cubicBezTo>
                  <a:cubicBezTo>
                    <a:pt x="9" y="3"/>
                    <a:pt x="5" y="0"/>
                    <a:pt x="3" y="1"/>
                  </a:cubicBezTo>
                  <a:cubicBezTo>
                    <a:pt x="0" y="2"/>
                    <a:pt x="3" y="9"/>
                    <a:pt x="3" y="9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2" name="Freeform 179"/>
            <p:cNvSpPr>
              <a:spLocks/>
            </p:cNvSpPr>
            <p:nvPr/>
          </p:nvSpPr>
          <p:spPr bwMode="auto">
            <a:xfrm>
              <a:off x="7222058" y="3878531"/>
              <a:ext cx="32242" cy="22367"/>
            </a:xfrm>
            <a:custGeom>
              <a:avLst/>
              <a:gdLst>
                <a:gd name="T0" fmla="*/ 16 w 18"/>
                <a:gd name="T1" fmla="*/ 13 h 13"/>
                <a:gd name="T2" fmla="*/ 4 w 18"/>
                <a:gd name="T3" fmla="*/ 9 h 13"/>
                <a:gd name="T4" fmla="*/ 6 w 18"/>
                <a:gd name="T5" fmla="*/ 2 h 13"/>
                <a:gd name="T6" fmla="*/ 16 w 18"/>
                <a:gd name="T7" fmla="*/ 5 h 13"/>
                <a:gd name="T8" fmla="*/ 16 w 18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3">
                  <a:moveTo>
                    <a:pt x="16" y="13"/>
                  </a:moveTo>
                  <a:cubicBezTo>
                    <a:pt x="13" y="12"/>
                    <a:pt x="9" y="13"/>
                    <a:pt x="4" y="9"/>
                  </a:cubicBezTo>
                  <a:cubicBezTo>
                    <a:pt x="0" y="5"/>
                    <a:pt x="5" y="3"/>
                    <a:pt x="6" y="2"/>
                  </a:cubicBezTo>
                  <a:cubicBezTo>
                    <a:pt x="6" y="0"/>
                    <a:pt x="18" y="4"/>
                    <a:pt x="16" y="5"/>
                  </a:cubicBezTo>
                  <a:cubicBezTo>
                    <a:pt x="15" y="6"/>
                    <a:pt x="16" y="13"/>
                    <a:pt x="16" y="13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3" name="Freeform 180"/>
            <p:cNvSpPr>
              <a:spLocks/>
            </p:cNvSpPr>
            <p:nvPr/>
          </p:nvSpPr>
          <p:spPr bwMode="auto">
            <a:xfrm>
              <a:off x="7119092" y="4052385"/>
              <a:ext cx="89445" cy="107770"/>
            </a:xfrm>
            <a:custGeom>
              <a:avLst/>
              <a:gdLst>
                <a:gd name="T0" fmla="*/ 19 w 51"/>
                <a:gd name="T1" fmla="*/ 38 h 63"/>
                <a:gd name="T2" fmla="*/ 19 w 51"/>
                <a:gd name="T3" fmla="*/ 29 h 63"/>
                <a:gd name="T4" fmla="*/ 28 w 51"/>
                <a:gd name="T5" fmla="*/ 22 h 63"/>
                <a:gd name="T6" fmla="*/ 20 w 51"/>
                <a:gd name="T7" fmla="*/ 5 h 63"/>
                <a:gd name="T8" fmla="*/ 12 w 51"/>
                <a:gd name="T9" fmla="*/ 2 h 63"/>
                <a:gd name="T10" fmla="*/ 3 w 51"/>
                <a:gd name="T11" fmla="*/ 14 h 63"/>
                <a:gd name="T12" fmla="*/ 2 w 51"/>
                <a:gd name="T13" fmla="*/ 21 h 63"/>
                <a:gd name="T14" fmla="*/ 1 w 51"/>
                <a:gd name="T15" fmla="*/ 25 h 63"/>
                <a:gd name="T16" fmla="*/ 9 w 51"/>
                <a:gd name="T17" fmla="*/ 34 h 63"/>
                <a:gd name="T18" fmla="*/ 7 w 51"/>
                <a:gd name="T19" fmla="*/ 41 h 63"/>
                <a:gd name="T20" fmla="*/ 14 w 51"/>
                <a:gd name="T21" fmla="*/ 47 h 63"/>
                <a:gd name="T22" fmla="*/ 12 w 51"/>
                <a:gd name="T23" fmla="*/ 53 h 63"/>
                <a:gd name="T24" fmla="*/ 12 w 51"/>
                <a:gd name="T25" fmla="*/ 55 h 63"/>
                <a:gd name="T26" fmla="*/ 24 w 51"/>
                <a:gd name="T27" fmla="*/ 62 h 63"/>
                <a:gd name="T28" fmla="*/ 19 w 51"/>
                <a:gd name="T29" fmla="*/ 54 h 63"/>
                <a:gd name="T30" fmla="*/ 27 w 51"/>
                <a:gd name="T31" fmla="*/ 50 h 63"/>
                <a:gd name="T32" fmla="*/ 47 w 51"/>
                <a:gd name="T33" fmla="*/ 63 h 63"/>
                <a:gd name="T34" fmla="*/ 49 w 51"/>
                <a:gd name="T35" fmla="*/ 59 h 63"/>
                <a:gd name="T36" fmla="*/ 48 w 51"/>
                <a:gd name="T37" fmla="*/ 50 h 63"/>
                <a:gd name="T38" fmla="*/ 44 w 51"/>
                <a:gd name="T39" fmla="*/ 48 h 63"/>
                <a:gd name="T40" fmla="*/ 34 w 51"/>
                <a:gd name="T41" fmla="*/ 45 h 63"/>
                <a:gd name="T42" fmla="*/ 27 w 51"/>
                <a:gd name="T43" fmla="*/ 44 h 63"/>
                <a:gd name="T44" fmla="*/ 19 w 51"/>
                <a:gd name="T45" fmla="*/ 3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" h="63">
                  <a:moveTo>
                    <a:pt x="19" y="38"/>
                  </a:moveTo>
                  <a:cubicBezTo>
                    <a:pt x="17" y="35"/>
                    <a:pt x="15" y="32"/>
                    <a:pt x="19" y="29"/>
                  </a:cubicBezTo>
                  <a:cubicBezTo>
                    <a:pt x="24" y="26"/>
                    <a:pt x="30" y="27"/>
                    <a:pt x="28" y="22"/>
                  </a:cubicBezTo>
                  <a:cubicBezTo>
                    <a:pt x="26" y="19"/>
                    <a:pt x="20" y="7"/>
                    <a:pt x="20" y="5"/>
                  </a:cubicBezTo>
                  <a:cubicBezTo>
                    <a:pt x="20" y="4"/>
                    <a:pt x="13" y="0"/>
                    <a:pt x="12" y="2"/>
                  </a:cubicBezTo>
                  <a:cubicBezTo>
                    <a:pt x="10" y="4"/>
                    <a:pt x="3" y="14"/>
                    <a:pt x="3" y="14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4"/>
                    <a:pt x="1" y="25"/>
                  </a:cubicBezTo>
                  <a:cubicBezTo>
                    <a:pt x="0" y="27"/>
                    <a:pt x="6" y="33"/>
                    <a:pt x="9" y="34"/>
                  </a:cubicBezTo>
                  <a:cubicBezTo>
                    <a:pt x="12" y="36"/>
                    <a:pt x="6" y="38"/>
                    <a:pt x="7" y="41"/>
                  </a:cubicBezTo>
                  <a:cubicBezTo>
                    <a:pt x="8" y="43"/>
                    <a:pt x="14" y="47"/>
                    <a:pt x="14" y="47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5" y="53"/>
                    <a:pt x="12" y="55"/>
                  </a:cubicBezTo>
                  <a:cubicBezTo>
                    <a:pt x="19" y="58"/>
                    <a:pt x="24" y="63"/>
                    <a:pt x="24" y="62"/>
                  </a:cubicBezTo>
                  <a:cubicBezTo>
                    <a:pt x="23" y="61"/>
                    <a:pt x="19" y="54"/>
                    <a:pt x="19" y="54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47" y="63"/>
                    <a:pt x="47" y="63"/>
                    <a:pt x="47" y="63"/>
                  </a:cubicBezTo>
                  <a:cubicBezTo>
                    <a:pt x="47" y="63"/>
                    <a:pt x="47" y="60"/>
                    <a:pt x="49" y="59"/>
                  </a:cubicBezTo>
                  <a:cubicBezTo>
                    <a:pt x="51" y="57"/>
                    <a:pt x="48" y="50"/>
                    <a:pt x="48" y="50"/>
                  </a:cubicBezTo>
                  <a:cubicBezTo>
                    <a:pt x="48" y="50"/>
                    <a:pt x="51" y="49"/>
                    <a:pt x="44" y="48"/>
                  </a:cubicBezTo>
                  <a:cubicBezTo>
                    <a:pt x="37" y="46"/>
                    <a:pt x="37" y="45"/>
                    <a:pt x="34" y="45"/>
                  </a:cubicBezTo>
                  <a:cubicBezTo>
                    <a:pt x="32" y="45"/>
                    <a:pt x="31" y="47"/>
                    <a:pt x="27" y="44"/>
                  </a:cubicBezTo>
                  <a:cubicBezTo>
                    <a:pt x="24" y="42"/>
                    <a:pt x="19" y="38"/>
                    <a:pt x="19" y="38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4" name="Freeform 181"/>
            <p:cNvSpPr>
              <a:spLocks/>
            </p:cNvSpPr>
            <p:nvPr/>
          </p:nvSpPr>
          <p:spPr bwMode="auto">
            <a:xfrm>
              <a:off x="7167975" y="4201840"/>
              <a:ext cx="110246" cy="71169"/>
            </a:xfrm>
            <a:custGeom>
              <a:avLst/>
              <a:gdLst>
                <a:gd name="T0" fmla="*/ 44 w 63"/>
                <a:gd name="T1" fmla="*/ 0 h 42"/>
                <a:gd name="T2" fmla="*/ 31 w 63"/>
                <a:gd name="T3" fmla="*/ 13 h 42"/>
                <a:gd name="T4" fmla="*/ 23 w 63"/>
                <a:gd name="T5" fmla="*/ 11 h 42"/>
                <a:gd name="T6" fmla="*/ 14 w 63"/>
                <a:gd name="T7" fmla="*/ 14 h 42"/>
                <a:gd name="T8" fmla="*/ 13 w 63"/>
                <a:gd name="T9" fmla="*/ 20 h 42"/>
                <a:gd name="T10" fmla="*/ 6 w 63"/>
                <a:gd name="T11" fmla="*/ 29 h 42"/>
                <a:gd name="T12" fmla="*/ 26 w 63"/>
                <a:gd name="T13" fmla="*/ 26 h 42"/>
                <a:gd name="T14" fmla="*/ 35 w 63"/>
                <a:gd name="T15" fmla="*/ 29 h 42"/>
                <a:gd name="T16" fmla="*/ 43 w 63"/>
                <a:gd name="T17" fmla="*/ 39 h 42"/>
                <a:gd name="T18" fmla="*/ 53 w 63"/>
                <a:gd name="T19" fmla="*/ 40 h 42"/>
                <a:gd name="T20" fmla="*/ 52 w 63"/>
                <a:gd name="T21" fmla="*/ 30 h 42"/>
                <a:gd name="T22" fmla="*/ 61 w 63"/>
                <a:gd name="T23" fmla="*/ 25 h 42"/>
                <a:gd name="T24" fmla="*/ 62 w 63"/>
                <a:gd name="T25" fmla="*/ 15 h 42"/>
                <a:gd name="T26" fmla="*/ 54 w 63"/>
                <a:gd name="T27" fmla="*/ 7 h 42"/>
                <a:gd name="T28" fmla="*/ 44 w 63"/>
                <a:gd name="T2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42">
                  <a:moveTo>
                    <a:pt x="44" y="0"/>
                  </a:moveTo>
                  <a:cubicBezTo>
                    <a:pt x="38" y="5"/>
                    <a:pt x="38" y="15"/>
                    <a:pt x="31" y="13"/>
                  </a:cubicBezTo>
                  <a:cubicBezTo>
                    <a:pt x="23" y="11"/>
                    <a:pt x="33" y="14"/>
                    <a:pt x="23" y="11"/>
                  </a:cubicBezTo>
                  <a:cubicBezTo>
                    <a:pt x="14" y="8"/>
                    <a:pt x="16" y="11"/>
                    <a:pt x="14" y="14"/>
                  </a:cubicBezTo>
                  <a:cubicBezTo>
                    <a:pt x="12" y="16"/>
                    <a:pt x="13" y="20"/>
                    <a:pt x="13" y="20"/>
                  </a:cubicBezTo>
                  <a:cubicBezTo>
                    <a:pt x="13" y="20"/>
                    <a:pt x="0" y="29"/>
                    <a:pt x="6" y="29"/>
                  </a:cubicBezTo>
                  <a:cubicBezTo>
                    <a:pt x="12" y="28"/>
                    <a:pt x="18" y="27"/>
                    <a:pt x="26" y="26"/>
                  </a:cubicBezTo>
                  <a:cubicBezTo>
                    <a:pt x="35" y="24"/>
                    <a:pt x="38" y="27"/>
                    <a:pt x="35" y="29"/>
                  </a:cubicBezTo>
                  <a:cubicBezTo>
                    <a:pt x="33" y="30"/>
                    <a:pt x="38" y="37"/>
                    <a:pt x="43" y="39"/>
                  </a:cubicBezTo>
                  <a:cubicBezTo>
                    <a:pt x="47" y="40"/>
                    <a:pt x="54" y="42"/>
                    <a:pt x="53" y="40"/>
                  </a:cubicBezTo>
                  <a:cubicBezTo>
                    <a:pt x="53" y="37"/>
                    <a:pt x="52" y="35"/>
                    <a:pt x="52" y="30"/>
                  </a:cubicBezTo>
                  <a:cubicBezTo>
                    <a:pt x="51" y="26"/>
                    <a:pt x="61" y="25"/>
                    <a:pt x="61" y="25"/>
                  </a:cubicBezTo>
                  <a:cubicBezTo>
                    <a:pt x="61" y="25"/>
                    <a:pt x="63" y="16"/>
                    <a:pt x="62" y="15"/>
                  </a:cubicBezTo>
                  <a:cubicBezTo>
                    <a:pt x="60" y="14"/>
                    <a:pt x="56" y="9"/>
                    <a:pt x="54" y="7"/>
                  </a:cubicBezTo>
                  <a:cubicBezTo>
                    <a:pt x="52" y="4"/>
                    <a:pt x="44" y="0"/>
                    <a:pt x="44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5" name="Freeform 182"/>
            <p:cNvSpPr>
              <a:spLocks/>
            </p:cNvSpPr>
            <p:nvPr/>
          </p:nvSpPr>
          <p:spPr bwMode="auto">
            <a:xfrm>
              <a:off x="6962042" y="4242507"/>
              <a:ext cx="195532" cy="175888"/>
            </a:xfrm>
            <a:custGeom>
              <a:avLst/>
              <a:gdLst>
                <a:gd name="T0" fmla="*/ 94 w 112"/>
                <a:gd name="T1" fmla="*/ 29 h 103"/>
                <a:gd name="T2" fmla="*/ 97 w 112"/>
                <a:gd name="T3" fmla="*/ 42 h 103"/>
                <a:gd name="T4" fmla="*/ 107 w 112"/>
                <a:gd name="T5" fmla="*/ 51 h 103"/>
                <a:gd name="T6" fmla="*/ 102 w 112"/>
                <a:gd name="T7" fmla="*/ 58 h 103"/>
                <a:gd name="T8" fmla="*/ 94 w 112"/>
                <a:gd name="T9" fmla="*/ 67 h 103"/>
                <a:gd name="T10" fmla="*/ 99 w 112"/>
                <a:gd name="T11" fmla="*/ 83 h 103"/>
                <a:gd name="T12" fmla="*/ 91 w 112"/>
                <a:gd name="T13" fmla="*/ 84 h 103"/>
                <a:gd name="T14" fmla="*/ 89 w 112"/>
                <a:gd name="T15" fmla="*/ 88 h 103"/>
                <a:gd name="T16" fmla="*/ 91 w 112"/>
                <a:gd name="T17" fmla="*/ 100 h 103"/>
                <a:gd name="T18" fmla="*/ 82 w 112"/>
                <a:gd name="T19" fmla="*/ 101 h 103"/>
                <a:gd name="T20" fmla="*/ 65 w 112"/>
                <a:gd name="T21" fmla="*/ 101 h 103"/>
                <a:gd name="T22" fmla="*/ 49 w 112"/>
                <a:gd name="T23" fmla="*/ 96 h 103"/>
                <a:gd name="T24" fmla="*/ 36 w 112"/>
                <a:gd name="T25" fmla="*/ 95 h 103"/>
                <a:gd name="T26" fmla="*/ 22 w 112"/>
                <a:gd name="T27" fmla="*/ 88 h 103"/>
                <a:gd name="T28" fmla="*/ 9 w 112"/>
                <a:gd name="T29" fmla="*/ 81 h 103"/>
                <a:gd name="T30" fmla="*/ 2 w 112"/>
                <a:gd name="T31" fmla="*/ 67 h 103"/>
                <a:gd name="T32" fmla="*/ 9 w 112"/>
                <a:gd name="T33" fmla="*/ 47 h 103"/>
                <a:gd name="T34" fmla="*/ 23 w 112"/>
                <a:gd name="T35" fmla="*/ 57 h 103"/>
                <a:gd name="T36" fmla="*/ 37 w 112"/>
                <a:gd name="T37" fmla="*/ 43 h 103"/>
                <a:gd name="T38" fmla="*/ 56 w 112"/>
                <a:gd name="T39" fmla="*/ 30 h 103"/>
                <a:gd name="T40" fmla="*/ 61 w 112"/>
                <a:gd name="T41" fmla="*/ 27 h 103"/>
                <a:gd name="T42" fmla="*/ 65 w 112"/>
                <a:gd name="T43" fmla="*/ 15 h 103"/>
                <a:gd name="T44" fmla="*/ 76 w 112"/>
                <a:gd name="T45" fmla="*/ 3 h 103"/>
                <a:gd name="T46" fmla="*/ 102 w 112"/>
                <a:gd name="T47" fmla="*/ 15 h 103"/>
                <a:gd name="T48" fmla="*/ 94 w 112"/>
                <a:gd name="T49" fmla="*/ 2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2" h="103">
                  <a:moveTo>
                    <a:pt x="94" y="29"/>
                  </a:moveTo>
                  <a:cubicBezTo>
                    <a:pt x="91" y="34"/>
                    <a:pt x="96" y="40"/>
                    <a:pt x="97" y="42"/>
                  </a:cubicBezTo>
                  <a:cubicBezTo>
                    <a:pt x="98" y="44"/>
                    <a:pt x="112" y="45"/>
                    <a:pt x="107" y="51"/>
                  </a:cubicBezTo>
                  <a:cubicBezTo>
                    <a:pt x="103" y="56"/>
                    <a:pt x="100" y="56"/>
                    <a:pt x="102" y="58"/>
                  </a:cubicBezTo>
                  <a:cubicBezTo>
                    <a:pt x="105" y="60"/>
                    <a:pt x="95" y="60"/>
                    <a:pt x="94" y="67"/>
                  </a:cubicBezTo>
                  <a:cubicBezTo>
                    <a:pt x="93" y="74"/>
                    <a:pt x="100" y="83"/>
                    <a:pt x="99" y="83"/>
                  </a:cubicBezTo>
                  <a:cubicBezTo>
                    <a:pt x="97" y="83"/>
                    <a:pt x="93" y="83"/>
                    <a:pt x="91" y="84"/>
                  </a:cubicBezTo>
                  <a:cubicBezTo>
                    <a:pt x="88" y="84"/>
                    <a:pt x="89" y="83"/>
                    <a:pt x="89" y="88"/>
                  </a:cubicBezTo>
                  <a:cubicBezTo>
                    <a:pt x="90" y="93"/>
                    <a:pt x="91" y="100"/>
                    <a:pt x="91" y="100"/>
                  </a:cubicBezTo>
                  <a:cubicBezTo>
                    <a:pt x="91" y="100"/>
                    <a:pt x="85" y="103"/>
                    <a:pt x="82" y="101"/>
                  </a:cubicBezTo>
                  <a:cubicBezTo>
                    <a:pt x="79" y="99"/>
                    <a:pt x="69" y="100"/>
                    <a:pt x="65" y="101"/>
                  </a:cubicBezTo>
                  <a:cubicBezTo>
                    <a:pt x="61" y="102"/>
                    <a:pt x="53" y="96"/>
                    <a:pt x="49" y="96"/>
                  </a:cubicBezTo>
                  <a:cubicBezTo>
                    <a:pt x="45" y="96"/>
                    <a:pt x="45" y="97"/>
                    <a:pt x="36" y="95"/>
                  </a:cubicBezTo>
                  <a:cubicBezTo>
                    <a:pt x="27" y="92"/>
                    <a:pt x="29" y="90"/>
                    <a:pt x="22" y="88"/>
                  </a:cubicBezTo>
                  <a:cubicBezTo>
                    <a:pt x="16" y="86"/>
                    <a:pt x="14" y="92"/>
                    <a:pt x="9" y="81"/>
                  </a:cubicBezTo>
                  <a:cubicBezTo>
                    <a:pt x="4" y="71"/>
                    <a:pt x="3" y="71"/>
                    <a:pt x="2" y="67"/>
                  </a:cubicBezTo>
                  <a:cubicBezTo>
                    <a:pt x="0" y="64"/>
                    <a:pt x="9" y="49"/>
                    <a:pt x="9" y="47"/>
                  </a:cubicBezTo>
                  <a:cubicBezTo>
                    <a:pt x="10" y="45"/>
                    <a:pt x="23" y="56"/>
                    <a:pt x="23" y="57"/>
                  </a:cubicBezTo>
                  <a:cubicBezTo>
                    <a:pt x="24" y="58"/>
                    <a:pt x="39" y="45"/>
                    <a:pt x="37" y="43"/>
                  </a:cubicBezTo>
                  <a:cubicBezTo>
                    <a:pt x="35" y="41"/>
                    <a:pt x="56" y="34"/>
                    <a:pt x="56" y="30"/>
                  </a:cubicBezTo>
                  <a:cubicBezTo>
                    <a:pt x="57" y="27"/>
                    <a:pt x="59" y="26"/>
                    <a:pt x="61" y="27"/>
                  </a:cubicBezTo>
                  <a:cubicBezTo>
                    <a:pt x="64" y="29"/>
                    <a:pt x="65" y="19"/>
                    <a:pt x="65" y="15"/>
                  </a:cubicBezTo>
                  <a:cubicBezTo>
                    <a:pt x="65" y="10"/>
                    <a:pt x="72" y="5"/>
                    <a:pt x="76" y="3"/>
                  </a:cubicBezTo>
                  <a:cubicBezTo>
                    <a:pt x="80" y="0"/>
                    <a:pt x="103" y="17"/>
                    <a:pt x="102" y="15"/>
                  </a:cubicBezTo>
                  <a:cubicBezTo>
                    <a:pt x="101" y="12"/>
                    <a:pt x="94" y="29"/>
                    <a:pt x="94" y="29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6" name="Freeform 183"/>
            <p:cNvSpPr>
              <a:spLocks/>
            </p:cNvSpPr>
            <p:nvPr/>
          </p:nvSpPr>
          <p:spPr bwMode="auto">
            <a:xfrm>
              <a:off x="7383268" y="4355360"/>
              <a:ext cx="422265" cy="174871"/>
            </a:xfrm>
            <a:custGeom>
              <a:avLst/>
              <a:gdLst>
                <a:gd name="T0" fmla="*/ 35 w 241"/>
                <a:gd name="T1" fmla="*/ 39 h 102"/>
                <a:gd name="T2" fmla="*/ 70 w 241"/>
                <a:gd name="T3" fmla="*/ 45 h 102"/>
                <a:gd name="T4" fmla="*/ 93 w 241"/>
                <a:gd name="T5" fmla="*/ 59 h 102"/>
                <a:gd name="T6" fmla="*/ 95 w 241"/>
                <a:gd name="T7" fmla="*/ 68 h 102"/>
                <a:gd name="T8" fmla="*/ 87 w 241"/>
                <a:gd name="T9" fmla="*/ 78 h 102"/>
                <a:gd name="T10" fmla="*/ 99 w 241"/>
                <a:gd name="T11" fmla="*/ 81 h 102"/>
                <a:gd name="T12" fmla="*/ 117 w 241"/>
                <a:gd name="T13" fmla="*/ 79 h 102"/>
                <a:gd name="T14" fmla="*/ 133 w 241"/>
                <a:gd name="T15" fmla="*/ 87 h 102"/>
                <a:gd name="T16" fmla="*/ 139 w 241"/>
                <a:gd name="T17" fmla="*/ 89 h 102"/>
                <a:gd name="T18" fmla="*/ 150 w 241"/>
                <a:gd name="T19" fmla="*/ 86 h 102"/>
                <a:gd name="T20" fmla="*/ 162 w 241"/>
                <a:gd name="T21" fmla="*/ 77 h 102"/>
                <a:gd name="T22" fmla="*/ 184 w 241"/>
                <a:gd name="T23" fmla="*/ 80 h 102"/>
                <a:gd name="T24" fmla="*/ 194 w 241"/>
                <a:gd name="T25" fmla="*/ 91 h 102"/>
                <a:gd name="T26" fmla="*/ 219 w 241"/>
                <a:gd name="T27" fmla="*/ 102 h 102"/>
                <a:gd name="T28" fmla="*/ 236 w 241"/>
                <a:gd name="T29" fmla="*/ 102 h 102"/>
                <a:gd name="T30" fmla="*/ 238 w 241"/>
                <a:gd name="T31" fmla="*/ 94 h 102"/>
                <a:gd name="T32" fmla="*/ 230 w 241"/>
                <a:gd name="T33" fmla="*/ 91 h 102"/>
                <a:gd name="T34" fmla="*/ 206 w 241"/>
                <a:gd name="T35" fmla="*/ 81 h 102"/>
                <a:gd name="T36" fmla="*/ 194 w 241"/>
                <a:gd name="T37" fmla="*/ 70 h 102"/>
                <a:gd name="T38" fmla="*/ 192 w 241"/>
                <a:gd name="T39" fmla="*/ 62 h 102"/>
                <a:gd name="T40" fmla="*/ 190 w 241"/>
                <a:gd name="T41" fmla="*/ 60 h 102"/>
                <a:gd name="T42" fmla="*/ 170 w 241"/>
                <a:gd name="T43" fmla="*/ 44 h 102"/>
                <a:gd name="T44" fmla="*/ 153 w 241"/>
                <a:gd name="T45" fmla="*/ 37 h 102"/>
                <a:gd name="T46" fmla="*/ 119 w 241"/>
                <a:gd name="T47" fmla="*/ 25 h 102"/>
                <a:gd name="T48" fmla="*/ 95 w 241"/>
                <a:gd name="T49" fmla="*/ 19 h 102"/>
                <a:gd name="T50" fmla="*/ 67 w 241"/>
                <a:gd name="T51" fmla="*/ 14 h 102"/>
                <a:gd name="T52" fmla="*/ 61 w 241"/>
                <a:gd name="T53" fmla="*/ 23 h 102"/>
                <a:gd name="T54" fmla="*/ 52 w 241"/>
                <a:gd name="T55" fmla="*/ 33 h 102"/>
                <a:gd name="T56" fmla="*/ 41 w 241"/>
                <a:gd name="T57" fmla="*/ 28 h 102"/>
                <a:gd name="T58" fmla="*/ 39 w 241"/>
                <a:gd name="T59" fmla="*/ 19 h 102"/>
                <a:gd name="T60" fmla="*/ 28 w 241"/>
                <a:gd name="T61" fmla="*/ 10 h 102"/>
                <a:gd name="T62" fmla="*/ 2 w 241"/>
                <a:gd name="T63" fmla="*/ 6 h 102"/>
                <a:gd name="T64" fmla="*/ 8 w 241"/>
                <a:gd name="T65" fmla="*/ 15 h 102"/>
                <a:gd name="T66" fmla="*/ 23 w 241"/>
                <a:gd name="T67" fmla="*/ 23 h 102"/>
                <a:gd name="T68" fmla="*/ 28 w 241"/>
                <a:gd name="T69" fmla="*/ 26 h 102"/>
                <a:gd name="T70" fmla="*/ 21 w 241"/>
                <a:gd name="T71" fmla="*/ 30 h 102"/>
                <a:gd name="T72" fmla="*/ 35 w 241"/>
                <a:gd name="T73" fmla="*/ 3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41" h="102">
                  <a:moveTo>
                    <a:pt x="35" y="39"/>
                  </a:moveTo>
                  <a:cubicBezTo>
                    <a:pt x="37" y="39"/>
                    <a:pt x="51" y="36"/>
                    <a:pt x="70" y="45"/>
                  </a:cubicBezTo>
                  <a:cubicBezTo>
                    <a:pt x="88" y="54"/>
                    <a:pt x="94" y="57"/>
                    <a:pt x="93" y="59"/>
                  </a:cubicBezTo>
                  <a:cubicBezTo>
                    <a:pt x="93" y="61"/>
                    <a:pt x="99" y="68"/>
                    <a:pt x="95" y="68"/>
                  </a:cubicBezTo>
                  <a:cubicBezTo>
                    <a:pt x="91" y="68"/>
                    <a:pt x="80" y="75"/>
                    <a:pt x="87" y="78"/>
                  </a:cubicBezTo>
                  <a:cubicBezTo>
                    <a:pt x="93" y="81"/>
                    <a:pt x="91" y="84"/>
                    <a:pt x="99" y="81"/>
                  </a:cubicBezTo>
                  <a:cubicBezTo>
                    <a:pt x="106" y="78"/>
                    <a:pt x="102" y="75"/>
                    <a:pt x="117" y="79"/>
                  </a:cubicBezTo>
                  <a:cubicBezTo>
                    <a:pt x="131" y="84"/>
                    <a:pt x="133" y="87"/>
                    <a:pt x="133" y="87"/>
                  </a:cubicBezTo>
                  <a:cubicBezTo>
                    <a:pt x="133" y="87"/>
                    <a:pt x="128" y="91"/>
                    <a:pt x="139" y="89"/>
                  </a:cubicBezTo>
                  <a:cubicBezTo>
                    <a:pt x="149" y="88"/>
                    <a:pt x="148" y="88"/>
                    <a:pt x="150" y="86"/>
                  </a:cubicBezTo>
                  <a:cubicBezTo>
                    <a:pt x="153" y="84"/>
                    <a:pt x="162" y="80"/>
                    <a:pt x="162" y="77"/>
                  </a:cubicBezTo>
                  <a:cubicBezTo>
                    <a:pt x="162" y="75"/>
                    <a:pt x="182" y="78"/>
                    <a:pt x="184" y="80"/>
                  </a:cubicBezTo>
                  <a:cubicBezTo>
                    <a:pt x="187" y="82"/>
                    <a:pt x="191" y="90"/>
                    <a:pt x="194" y="91"/>
                  </a:cubicBezTo>
                  <a:cubicBezTo>
                    <a:pt x="196" y="91"/>
                    <a:pt x="212" y="102"/>
                    <a:pt x="219" y="102"/>
                  </a:cubicBezTo>
                  <a:cubicBezTo>
                    <a:pt x="226" y="102"/>
                    <a:pt x="236" y="102"/>
                    <a:pt x="236" y="102"/>
                  </a:cubicBezTo>
                  <a:cubicBezTo>
                    <a:pt x="236" y="102"/>
                    <a:pt x="241" y="96"/>
                    <a:pt x="238" y="94"/>
                  </a:cubicBezTo>
                  <a:cubicBezTo>
                    <a:pt x="236" y="92"/>
                    <a:pt x="236" y="93"/>
                    <a:pt x="230" y="91"/>
                  </a:cubicBezTo>
                  <a:cubicBezTo>
                    <a:pt x="223" y="89"/>
                    <a:pt x="214" y="86"/>
                    <a:pt x="206" y="81"/>
                  </a:cubicBezTo>
                  <a:cubicBezTo>
                    <a:pt x="198" y="76"/>
                    <a:pt x="194" y="73"/>
                    <a:pt x="194" y="70"/>
                  </a:cubicBezTo>
                  <a:cubicBezTo>
                    <a:pt x="193" y="67"/>
                    <a:pt x="192" y="62"/>
                    <a:pt x="192" y="62"/>
                  </a:cubicBezTo>
                  <a:cubicBezTo>
                    <a:pt x="192" y="62"/>
                    <a:pt x="205" y="71"/>
                    <a:pt x="190" y="60"/>
                  </a:cubicBezTo>
                  <a:cubicBezTo>
                    <a:pt x="176" y="49"/>
                    <a:pt x="174" y="44"/>
                    <a:pt x="170" y="44"/>
                  </a:cubicBezTo>
                  <a:cubicBezTo>
                    <a:pt x="166" y="44"/>
                    <a:pt x="165" y="43"/>
                    <a:pt x="153" y="37"/>
                  </a:cubicBezTo>
                  <a:cubicBezTo>
                    <a:pt x="142" y="32"/>
                    <a:pt x="127" y="27"/>
                    <a:pt x="119" y="25"/>
                  </a:cubicBezTo>
                  <a:cubicBezTo>
                    <a:pt x="111" y="23"/>
                    <a:pt x="107" y="21"/>
                    <a:pt x="95" y="19"/>
                  </a:cubicBezTo>
                  <a:cubicBezTo>
                    <a:pt x="84" y="16"/>
                    <a:pt x="70" y="12"/>
                    <a:pt x="67" y="14"/>
                  </a:cubicBezTo>
                  <a:cubicBezTo>
                    <a:pt x="64" y="15"/>
                    <a:pt x="63" y="20"/>
                    <a:pt x="61" y="23"/>
                  </a:cubicBezTo>
                  <a:cubicBezTo>
                    <a:pt x="60" y="25"/>
                    <a:pt x="60" y="37"/>
                    <a:pt x="52" y="33"/>
                  </a:cubicBezTo>
                  <a:cubicBezTo>
                    <a:pt x="44" y="28"/>
                    <a:pt x="44" y="32"/>
                    <a:pt x="41" y="28"/>
                  </a:cubicBezTo>
                  <a:cubicBezTo>
                    <a:pt x="39" y="23"/>
                    <a:pt x="42" y="26"/>
                    <a:pt x="39" y="19"/>
                  </a:cubicBezTo>
                  <a:cubicBezTo>
                    <a:pt x="36" y="12"/>
                    <a:pt x="34" y="10"/>
                    <a:pt x="28" y="10"/>
                  </a:cubicBezTo>
                  <a:cubicBezTo>
                    <a:pt x="22" y="10"/>
                    <a:pt x="0" y="0"/>
                    <a:pt x="2" y="6"/>
                  </a:cubicBezTo>
                  <a:cubicBezTo>
                    <a:pt x="4" y="12"/>
                    <a:pt x="8" y="15"/>
                    <a:pt x="8" y="15"/>
                  </a:cubicBezTo>
                  <a:cubicBezTo>
                    <a:pt x="8" y="15"/>
                    <a:pt x="25" y="23"/>
                    <a:pt x="23" y="23"/>
                  </a:cubicBezTo>
                  <a:cubicBezTo>
                    <a:pt x="22" y="23"/>
                    <a:pt x="29" y="22"/>
                    <a:pt x="28" y="26"/>
                  </a:cubicBezTo>
                  <a:cubicBezTo>
                    <a:pt x="27" y="31"/>
                    <a:pt x="20" y="28"/>
                    <a:pt x="21" y="30"/>
                  </a:cubicBezTo>
                  <a:cubicBezTo>
                    <a:pt x="22" y="31"/>
                    <a:pt x="21" y="40"/>
                    <a:pt x="35" y="39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7" name="Freeform 184"/>
            <p:cNvSpPr>
              <a:spLocks/>
            </p:cNvSpPr>
            <p:nvPr/>
          </p:nvSpPr>
          <p:spPr bwMode="auto">
            <a:xfrm>
              <a:off x="7452951" y="4435679"/>
              <a:ext cx="35362" cy="29484"/>
            </a:xfrm>
            <a:custGeom>
              <a:avLst/>
              <a:gdLst>
                <a:gd name="T0" fmla="*/ 8 w 20"/>
                <a:gd name="T1" fmla="*/ 0 h 17"/>
                <a:gd name="T2" fmla="*/ 2 w 20"/>
                <a:gd name="T3" fmla="*/ 8 h 17"/>
                <a:gd name="T4" fmla="*/ 5 w 20"/>
                <a:gd name="T5" fmla="*/ 17 h 17"/>
                <a:gd name="T6" fmla="*/ 15 w 20"/>
                <a:gd name="T7" fmla="*/ 15 h 17"/>
                <a:gd name="T8" fmla="*/ 18 w 20"/>
                <a:gd name="T9" fmla="*/ 11 h 17"/>
                <a:gd name="T10" fmla="*/ 8 w 20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7">
                  <a:moveTo>
                    <a:pt x="8" y="0"/>
                  </a:moveTo>
                  <a:cubicBezTo>
                    <a:pt x="6" y="0"/>
                    <a:pt x="0" y="6"/>
                    <a:pt x="2" y="8"/>
                  </a:cubicBezTo>
                  <a:cubicBezTo>
                    <a:pt x="4" y="9"/>
                    <a:pt x="5" y="17"/>
                    <a:pt x="5" y="17"/>
                  </a:cubicBezTo>
                  <a:cubicBezTo>
                    <a:pt x="5" y="17"/>
                    <a:pt x="10" y="17"/>
                    <a:pt x="15" y="15"/>
                  </a:cubicBezTo>
                  <a:cubicBezTo>
                    <a:pt x="20" y="14"/>
                    <a:pt x="20" y="13"/>
                    <a:pt x="18" y="11"/>
                  </a:cubicBezTo>
                  <a:cubicBezTo>
                    <a:pt x="16" y="9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8" name="Freeform 185"/>
            <p:cNvSpPr>
              <a:spLocks/>
            </p:cNvSpPr>
            <p:nvPr/>
          </p:nvSpPr>
          <p:spPr bwMode="auto">
            <a:xfrm>
              <a:off x="7269901" y="4488548"/>
              <a:ext cx="76965" cy="41685"/>
            </a:xfrm>
            <a:custGeom>
              <a:avLst/>
              <a:gdLst>
                <a:gd name="T0" fmla="*/ 10 w 44"/>
                <a:gd name="T1" fmla="*/ 21 h 24"/>
                <a:gd name="T2" fmla="*/ 33 w 44"/>
                <a:gd name="T3" fmla="*/ 7 h 24"/>
                <a:gd name="T4" fmla="*/ 37 w 44"/>
                <a:gd name="T5" fmla="*/ 1 h 24"/>
                <a:gd name="T6" fmla="*/ 16 w 44"/>
                <a:gd name="T7" fmla="*/ 1 h 24"/>
                <a:gd name="T8" fmla="*/ 5 w 44"/>
                <a:gd name="T9" fmla="*/ 10 h 24"/>
                <a:gd name="T10" fmla="*/ 1 w 44"/>
                <a:gd name="T11" fmla="*/ 13 h 24"/>
                <a:gd name="T12" fmla="*/ 10 w 44"/>
                <a:gd name="T13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24">
                  <a:moveTo>
                    <a:pt x="10" y="21"/>
                  </a:moveTo>
                  <a:cubicBezTo>
                    <a:pt x="16" y="18"/>
                    <a:pt x="30" y="9"/>
                    <a:pt x="33" y="7"/>
                  </a:cubicBezTo>
                  <a:cubicBezTo>
                    <a:pt x="37" y="5"/>
                    <a:pt x="44" y="1"/>
                    <a:pt x="37" y="1"/>
                  </a:cubicBezTo>
                  <a:cubicBezTo>
                    <a:pt x="31" y="1"/>
                    <a:pt x="20" y="0"/>
                    <a:pt x="16" y="1"/>
                  </a:cubicBezTo>
                  <a:cubicBezTo>
                    <a:pt x="12" y="2"/>
                    <a:pt x="6" y="8"/>
                    <a:pt x="5" y="10"/>
                  </a:cubicBezTo>
                  <a:cubicBezTo>
                    <a:pt x="4" y="12"/>
                    <a:pt x="3" y="13"/>
                    <a:pt x="1" y="13"/>
                  </a:cubicBezTo>
                  <a:cubicBezTo>
                    <a:pt x="0" y="13"/>
                    <a:pt x="4" y="24"/>
                    <a:pt x="10" y="21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79" name="Freeform 186"/>
            <p:cNvSpPr>
              <a:spLocks/>
            </p:cNvSpPr>
            <p:nvPr/>
          </p:nvSpPr>
          <p:spPr bwMode="auto">
            <a:xfrm>
              <a:off x="7183576" y="4503798"/>
              <a:ext cx="53043" cy="21351"/>
            </a:xfrm>
            <a:custGeom>
              <a:avLst/>
              <a:gdLst>
                <a:gd name="T0" fmla="*/ 20 w 30"/>
                <a:gd name="T1" fmla="*/ 11 h 12"/>
                <a:gd name="T2" fmla="*/ 0 w 30"/>
                <a:gd name="T3" fmla="*/ 4 h 12"/>
                <a:gd name="T4" fmla="*/ 9 w 30"/>
                <a:gd name="T5" fmla="*/ 1 h 12"/>
                <a:gd name="T6" fmla="*/ 20 w 30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2">
                  <a:moveTo>
                    <a:pt x="20" y="11"/>
                  </a:moveTo>
                  <a:cubicBezTo>
                    <a:pt x="13" y="12"/>
                    <a:pt x="0" y="4"/>
                    <a:pt x="0" y="4"/>
                  </a:cubicBezTo>
                  <a:cubicBezTo>
                    <a:pt x="0" y="4"/>
                    <a:pt x="6" y="0"/>
                    <a:pt x="9" y="1"/>
                  </a:cubicBezTo>
                  <a:cubicBezTo>
                    <a:pt x="12" y="3"/>
                    <a:pt x="30" y="10"/>
                    <a:pt x="20" y="11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80" name="Freeform 187"/>
            <p:cNvSpPr>
              <a:spLocks/>
            </p:cNvSpPr>
            <p:nvPr/>
          </p:nvSpPr>
          <p:spPr bwMode="auto">
            <a:xfrm>
              <a:off x="6914200" y="4449913"/>
              <a:ext cx="351541" cy="52868"/>
            </a:xfrm>
            <a:custGeom>
              <a:avLst/>
              <a:gdLst>
                <a:gd name="T0" fmla="*/ 18 w 201"/>
                <a:gd name="T1" fmla="*/ 1 h 31"/>
                <a:gd name="T2" fmla="*/ 5 w 201"/>
                <a:gd name="T3" fmla="*/ 13 h 31"/>
                <a:gd name="T4" fmla="*/ 27 w 201"/>
                <a:gd name="T5" fmla="*/ 20 h 31"/>
                <a:gd name="T6" fmla="*/ 55 w 201"/>
                <a:gd name="T7" fmla="*/ 23 h 31"/>
                <a:gd name="T8" fmla="*/ 80 w 201"/>
                <a:gd name="T9" fmla="*/ 25 h 31"/>
                <a:gd name="T10" fmla="*/ 92 w 201"/>
                <a:gd name="T11" fmla="*/ 28 h 31"/>
                <a:gd name="T12" fmla="*/ 117 w 201"/>
                <a:gd name="T13" fmla="*/ 28 h 31"/>
                <a:gd name="T14" fmla="*/ 130 w 201"/>
                <a:gd name="T15" fmla="*/ 30 h 31"/>
                <a:gd name="T16" fmla="*/ 143 w 201"/>
                <a:gd name="T17" fmla="*/ 29 h 31"/>
                <a:gd name="T18" fmla="*/ 177 w 201"/>
                <a:gd name="T19" fmla="*/ 28 h 31"/>
                <a:gd name="T20" fmla="*/ 189 w 201"/>
                <a:gd name="T21" fmla="*/ 29 h 31"/>
                <a:gd name="T22" fmla="*/ 200 w 201"/>
                <a:gd name="T23" fmla="*/ 25 h 31"/>
                <a:gd name="T24" fmla="*/ 172 w 201"/>
                <a:gd name="T25" fmla="*/ 27 h 31"/>
                <a:gd name="T26" fmla="*/ 153 w 201"/>
                <a:gd name="T27" fmla="*/ 24 h 31"/>
                <a:gd name="T28" fmla="*/ 130 w 201"/>
                <a:gd name="T29" fmla="*/ 24 h 31"/>
                <a:gd name="T30" fmla="*/ 122 w 201"/>
                <a:gd name="T31" fmla="*/ 24 h 31"/>
                <a:gd name="T32" fmla="*/ 98 w 201"/>
                <a:gd name="T33" fmla="*/ 17 h 31"/>
                <a:gd name="T34" fmla="*/ 91 w 201"/>
                <a:gd name="T35" fmla="*/ 11 h 31"/>
                <a:gd name="T36" fmla="*/ 77 w 201"/>
                <a:gd name="T37" fmla="*/ 12 h 31"/>
                <a:gd name="T38" fmla="*/ 67 w 201"/>
                <a:gd name="T39" fmla="*/ 10 h 31"/>
                <a:gd name="T40" fmla="*/ 43 w 201"/>
                <a:gd name="T41" fmla="*/ 7 h 31"/>
                <a:gd name="T42" fmla="*/ 27 w 201"/>
                <a:gd name="T43" fmla="*/ 3 h 31"/>
                <a:gd name="T44" fmla="*/ 18 w 201"/>
                <a:gd name="T4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1" h="31">
                  <a:moveTo>
                    <a:pt x="18" y="1"/>
                  </a:moveTo>
                  <a:cubicBezTo>
                    <a:pt x="9" y="5"/>
                    <a:pt x="0" y="11"/>
                    <a:pt x="5" y="13"/>
                  </a:cubicBezTo>
                  <a:cubicBezTo>
                    <a:pt x="9" y="15"/>
                    <a:pt x="17" y="21"/>
                    <a:pt x="27" y="20"/>
                  </a:cubicBezTo>
                  <a:cubicBezTo>
                    <a:pt x="38" y="20"/>
                    <a:pt x="40" y="23"/>
                    <a:pt x="55" y="23"/>
                  </a:cubicBezTo>
                  <a:cubicBezTo>
                    <a:pt x="70" y="22"/>
                    <a:pt x="77" y="25"/>
                    <a:pt x="80" y="25"/>
                  </a:cubicBezTo>
                  <a:cubicBezTo>
                    <a:pt x="83" y="25"/>
                    <a:pt x="82" y="28"/>
                    <a:pt x="92" y="28"/>
                  </a:cubicBezTo>
                  <a:cubicBezTo>
                    <a:pt x="101" y="29"/>
                    <a:pt x="112" y="28"/>
                    <a:pt x="117" y="28"/>
                  </a:cubicBezTo>
                  <a:cubicBezTo>
                    <a:pt x="122" y="28"/>
                    <a:pt x="123" y="29"/>
                    <a:pt x="130" y="30"/>
                  </a:cubicBezTo>
                  <a:cubicBezTo>
                    <a:pt x="137" y="31"/>
                    <a:pt x="126" y="29"/>
                    <a:pt x="143" y="29"/>
                  </a:cubicBezTo>
                  <a:cubicBezTo>
                    <a:pt x="159" y="30"/>
                    <a:pt x="170" y="27"/>
                    <a:pt x="177" y="28"/>
                  </a:cubicBezTo>
                  <a:cubicBezTo>
                    <a:pt x="184" y="28"/>
                    <a:pt x="186" y="29"/>
                    <a:pt x="189" y="29"/>
                  </a:cubicBezTo>
                  <a:cubicBezTo>
                    <a:pt x="191" y="29"/>
                    <a:pt x="201" y="27"/>
                    <a:pt x="200" y="25"/>
                  </a:cubicBezTo>
                  <a:cubicBezTo>
                    <a:pt x="198" y="22"/>
                    <a:pt x="177" y="29"/>
                    <a:pt x="172" y="27"/>
                  </a:cubicBezTo>
                  <a:cubicBezTo>
                    <a:pt x="168" y="25"/>
                    <a:pt x="156" y="24"/>
                    <a:pt x="153" y="24"/>
                  </a:cubicBezTo>
                  <a:cubicBezTo>
                    <a:pt x="150" y="25"/>
                    <a:pt x="136" y="24"/>
                    <a:pt x="130" y="24"/>
                  </a:cubicBezTo>
                  <a:cubicBezTo>
                    <a:pt x="124" y="24"/>
                    <a:pt x="137" y="27"/>
                    <a:pt x="122" y="24"/>
                  </a:cubicBezTo>
                  <a:cubicBezTo>
                    <a:pt x="107" y="21"/>
                    <a:pt x="98" y="17"/>
                    <a:pt x="98" y="17"/>
                  </a:cubicBezTo>
                  <a:cubicBezTo>
                    <a:pt x="98" y="17"/>
                    <a:pt x="102" y="11"/>
                    <a:pt x="91" y="11"/>
                  </a:cubicBezTo>
                  <a:cubicBezTo>
                    <a:pt x="79" y="12"/>
                    <a:pt x="77" y="12"/>
                    <a:pt x="77" y="12"/>
                  </a:cubicBezTo>
                  <a:cubicBezTo>
                    <a:pt x="77" y="12"/>
                    <a:pt x="84" y="12"/>
                    <a:pt x="67" y="10"/>
                  </a:cubicBezTo>
                  <a:cubicBezTo>
                    <a:pt x="51" y="7"/>
                    <a:pt x="49" y="7"/>
                    <a:pt x="43" y="7"/>
                  </a:cubicBezTo>
                  <a:cubicBezTo>
                    <a:pt x="38" y="7"/>
                    <a:pt x="31" y="6"/>
                    <a:pt x="27" y="3"/>
                  </a:cubicBezTo>
                  <a:cubicBezTo>
                    <a:pt x="22" y="0"/>
                    <a:pt x="18" y="1"/>
                    <a:pt x="18" y="1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81" name="Freeform 188"/>
            <p:cNvSpPr>
              <a:spLocks/>
            </p:cNvSpPr>
            <p:nvPr/>
          </p:nvSpPr>
          <p:spPr bwMode="auto">
            <a:xfrm>
              <a:off x="6700987" y="4269958"/>
              <a:ext cx="239214" cy="186055"/>
            </a:xfrm>
            <a:custGeom>
              <a:avLst/>
              <a:gdLst>
                <a:gd name="T0" fmla="*/ 122 w 137"/>
                <a:gd name="T1" fmla="*/ 103 h 109"/>
                <a:gd name="T2" fmla="*/ 101 w 137"/>
                <a:gd name="T3" fmla="*/ 94 h 109"/>
                <a:gd name="T4" fmla="*/ 79 w 137"/>
                <a:gd name="T5" fmla="*/ 81 h 109"/>
                <a:gd name="T6" fmla="*/ 51 w 137"/>
                <a:gd name="T7" fmla="*/ 47 h 109"/>
                <a:gd name="T8" fmla="*/ 27 w 137"/>
                <a:gd name="T9" fmla="*/ 30 h 109"/>
                <a:gd name="T10" fmla="*/ 0 w 137"/>
                <a:gd name="T11" fmla="*/ 4 h 109"/>
                <a:gd name="T12" fmla="*/ 23 w 137"/>
                <a:gd name="T13" fmla="*/ 1 h 109"/>
                <a:gd name="T14" fmla="*/ 52 w 137"/>
                <a:gd name="T15" fmla="*/ 24 h 109"/>
                <a:gd name="T16" fmla="*/ 117 w 137"/>
                <a:gd name="T17" fmla="*/ 66 h 109"/>
                <a:gd name="T18" fmla="*/ 123 w 137"/>
                <a:gd name="T19" fmla="*/ 87 h 109"/>
                <a:gd name="T20" fmla="*/ 122 w 137"/>
                <a:gd name="T21" fmla="*/ 10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7" h="109">
                  <a:moveTo>
                    <a:pt x="122" y="103"/>
                  </a:moveTo>
                  <a:cubicBezTo>
                    <a:pt x="121" y="103"/>
                    <a:pt x="112" y="100"/>
                    <a:pt x="101" y="94"/>
                  </a:cubicBezTo>
                  <a:cubicBezTo>
                    <a:pt x="90" y="87"/>
                    <a:pt x="87" y="89"/>
                    <a:pt x="79" y="81"/>
                  </a:cubicBezTo>
                  <a:cubicBezTo>
                    <a:pt x="70" y="73"/>
                    <a:pt x="59" y="55"/>
                    <a:pt x="51" y="47"/>
                  </a:cubicBezTo>
                  <a:cubicBezTo>
                    <a:pt x="43" y="40"/>
                    <a:pt x="47" y="44"/>
                    <a:pt x="27" y="30"/>
                  </a:cubicBezTo>
                  <a:cubicBezTo>
                    <a:pt x="7" y="16"/>
                    <a:pt x="0" y="4"/>
                    <a:pt x="0" y="4"/>
                  </a:cubicBezTo>
                  <a:cubicBezTo>
                    <a:pt x="0" y="4"/>
                    <a:pt x="19" y="0"/>
                    <a:pt x="23" y="1"/>
                  </a:cubicBezTo>
                  <a:cubicBezTo>
                    <a:pt x="27" y="3"/>
                    <a:pt x="31" y="11"/>
                    <a:pt x="52" y="24"/>
                  </a:cubicBezTo>
                  <a:cubicBezTo>
                    <a:pt x="72" y="37"/>
                    <a:pt x="112" y="58"/>
                    <a:pt x="117" y="66"/>
                  </a:cubicBezTo>
                  <a:cubicBezTo>
                    <a:pt x="122" y="74"/>
                    <a:pt x="119" y="82"/>
                    <a:pt x="123" y="87"/>
                  </a:cubicBezTo>
                  <a:cubicBezTo>
                    <a:pt x="127" y="92"/>
                    <a:pt x="137" y="109"/>
                    <a:pt x="122" y="103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82" name="Freeform 189"/>
            <p:cNvSpPr>
              <a:spLocks/>
            </p:cNvSpPr>
            <p:nvPr/>
          </p:nvSpPr>
          <p:spPr bwMode="auto">
            <a:xfrm>
              <a:off x="6395209" y="4207940"/>
              <a:ext cx="72804" cy="58968"/>
            </a:xfrm>
            <a:custGeom>
              <a:avLst/>
              <a:gdLst>
                <a:gd name="T0" fmla="*/ 11 w 42"/>
                <a:gd name="T1" fmla="*/ 0 h 34"/>
                <a:gd name="T2" fmla="*/ 6 w 42"/>
                <a:gd name="T3" fmla="*/ 15 h 34"/>
                <a:gd name="T4" fmla="*/ 14 w 42"/>
                <a:gd name="T5" fmla="*/ 31 h 34"/>
                <a:gd name="T6" fmla="*/ 23 w 42"/>
                <a:gd name="T7" fmla="*/ 32 h 34"/>
                <a:gd name="T8" fmla="*/ 35 w 42"/>
                <a:gd name="T9" fmla="*/ 25 h 34"/>
                <a:gd name="T10" fmla="*/ 42 w 42"/>
                <a:gd name="T11" fmla="*/ 23 h 34"/>
                <a:gd name="T12" fmla="*/ 17 w 42"/>
                <a:gd name="T13" fmla="*/ 6 h 34"/>
                <a:gd name="T14" fmla="*/ 11 w 42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34">
                  <a:moveTo>
                    <a:pt x="11" y="0"/>
                  </a:moveTo>
                  <a:cubicBezTo>
                    <a:pt x="2" y="3"/>
                    <a:pt x="0" y="4"/>
                    <a:pt x="6" y="15"/>
                  </a:cubicBezTo>
                  <a:cubicBezTo>
                    <a:pt x="12" y="26"/>
                    <a:pt x="10" y="30"/>
                    <a:pt x="14" y="31"/>
                  </a:cubicBezTo>
                  <a:cubicBezTo>
                    <a:pt x="19" y="31"/>
                    <a:pt x="20" y="34"/>
                    <a:pt x="23" y="32"/>
                  </a:cubicBezTo>
                  <a:cubicBezTo>
                    <a:pt x="27" y="31"/>
                    <a:pt x="32" y="27"/>
                    <a:pt x="35" y="25"/>
                  </a:cubicBezTo>
                  <a:cubicBezTo>
                    <a:pt x="38" y="23"/>
                    <a:pt x="42" y="23"/>
                    <a:pt x="42" y="23"/>
                  </a:cubicBezTo>
                  <a:cubicBezTo>
                    <a:pt x="42" y="23"/>
                    <a:pt x="20" y="9"/>
                    <a:pt x="17" y="6"/>
                  </a:cubicBezTo>
                  <a:cubicBezTo>
                    <a:pt x="14" y="4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83" name="Freeform 190"/>
            <p:cNvSpPr>
              <a:spLocks/>
            </p:cNvSpPr>
            <p:nvPr/>
          </p:nvSpPr>
          <p:spPr bwMode="auto">
            <a:xfrm>
              <a:off x="8288121" y="5069080"/>
              <a:ext cx="133128" cy="128103"/>
            </a:xfrm>
            <a:custGeom>
              <a:avLst/>
              <a:gdLst>
                <a:gd name="T0" fmla="*/ 14 w 76"/>
                <a:gd name="T1" fmla="*/ 69 h 75"/>
                <a:gd name="T2" fmla="*/ 37 w 76"/>
                <a:gd name="T3" fmla="*/ 74 h 75"/>
                <a:gd name="T4" fmla="*/ 57 w 76"/>
                <a:gd name="T5" fmla="*/ 62 h 75"/>
                <a:gd name="T6" fmla="*/ 57 w 76"/>
                <a:gd name="T7" fmla="*/ 48 h 75"/>
                <a:gd name="T8" fmla="*/ 71 w 76"/>
                <a:gd name="T9" fmla="*/ 33 h 75"/>
                <a:gd name="T10" fmla="*/ 72 w 76"/>
                <a:gd name="T11" fmla="*/ 20 h 75"/>
                <a:gd name="T12" fmla="*/ 69 w 76"/>
                <a:gd name="T13" fmla="*/ 9 h 75"/>
                <a:gd name="T14" fmla="*/ 51 w 76"/>
                <a:gd name="T15" fmla="*/ 0 h 75"/>
                <a:gd name="T16" fmla="*/ 50 w 76"/>
                <a:gd name="T17" fmla="*/ 10 h 75"/>
                <a:gd name="T18" fmla="*/ 47 w 76"/>
                <a:gd name="T19" fmla="*/ 30 h 75"/>
                <a:gd name="T20" fmla="*/ 27 w 76"/>
                <a:gd name="T21" fmla="*/ 38 h 75"/>
                <a:gd name="T22" fmla="*/ 20 w 76"/>
                <a:gd name="T23" fmla="*/ 48 h 75"/>
                <a:gd name="T24" fmla="*/ 1 w 76"/>
                <a:gd name="T25" fmla="*/ 65 h 75"/>
                <a:gd name="T26" fmla="*/ 14 w 76"/>
                <a:gd name="T27" fmla="*/ 6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75">
                  <a:moveTo>
                    <a:pt x="14" y="69"/>
                  </a:moveTo>
                  <a:cubicBezTo>
                    <a:pt x="22" y="70"/>
                    <a:pt x="29" y="75"/>
                    <a:pt x="37" y="74"/>
                  </a:cubicBezTo>
                  <a:cubicBezTo>
                    <a:pt x="46" y="74"/>
                    <a:pt x="61" y="64"/>
                    <a:pt x="57" y="62"/>
                  </a:cubicBezTo>
                  <a:cubicBezTo>
                    <a:pt x="54" y="60"/>
                    <a:pt x="52" y="58"/>
                    <a:pt x="57" y="48"/>
                  </a:cubicBezTo>
                  <a:cubicBezTo>
                    <a:pt x="61" y="38"/>
                    <a:pt x="72" y="38"/>
                    <a:pt x="71" y="33"/>
                  </a:cubicBezTo>
                  <a:cubicBezTo>
                    <a:pt x="70" y="28"/>
                    <a:pt x="72" y="24"/>
                    <a:pt x="72" y="20"/>
                  </a:cubicBezTo>
                  <a:cubicBezTo>
                    <a:pt x="71" y="15"/>
                    <a:pt x="76" y="13"/>
                    <a:pt x="69" y="9"/>
                  </a:cubicBezTo>
                  <a:cubicBezTo>
                    <a:pt x="63" y="5"/>
                    <a:pt x="51" y="0"/>
                    <a:pt x="51" y="0"/>
                  </a:cubicBezTo>
                  <a:cubicBezTo>
                    <a:pt x="51" y="0"/>
                    <a:pt x="48" y="0"/>
                    <a:pt x="50" y="10"/>
                  </a:cubicBezTo>
                  <a:cubicBezTo>
                    <a:pt x="52" y="20"/>
                    <a:pt x="59" y="29"/>
                    <a:pt x="47" y="30"/>
                  </a:cubicBezTo>
                  <a:cubicBezTo>
                    <a:pt x="35" y="30"/>
                    <a:pt x="34" y="35"/>
                    <a:pt x="27" y="38"/>
                  </a:cubicBezTo>
                  <a:cubicBezTo>
                    <a:pt x="20" y="40"/>
                    <a:pt x="31" y="45"/>
                    <a:pt x="20" y="48"/>
                  </a:cubicBezTo>
                  <a:cubicBezTo>
                    <a:pt x="8" y="51"/>
                    <a:pt x="0" y="61"/>
                    <a:pt x="1" y="65"/>
                  </a:cubicBezTo>
                  <a:cubicBezTo>
                    <a:pt x="2" y="68"/>
                    <a:pt x="14" y="69"/>
                    <a:pt x="14" y="69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84" name="Freeform 191"/>
            <p:cNvSpPr>
              <a:spLocks/>
            </p:cNvSpPr>
            <p:nvPr/>
          </p:nvSpPr>
          <p:spPr bwMode="auto">
            <a:xfrm>
              <a:off x="8344284" y="4940976"/>
              <a:ext cx="149769" cy="143354"/>
            </a:xfrm>
            <a:custGeom>
              <a:avLst/>
              <a:gdLst>
                <a:gd name="T0" fmla="*/ 57 w 86"/>
                <a:gd name="T1" fmla="*/ 80 h 84"/>
                <a:gd name="T2" fmla="*/ 51 w 86"/>
                <a:gd name="T3" fmla="*/ 68 h 84"/>
                <a:gd name="T4" fmla="*/ 40 w 86"/>
                <a:gd name="T5" fmla="*/ 61 h 84"/>
                <a:gd name="T6" fmla="*/ 32 w 86"/>
                <a:gd name="T7" fmla="*/ 53 h 84"/>
                <a:gd name="T8" fmla="*/ 45 w 86"/>
                <a:gd name="T9" fmla="*/ 51 h 84"/>
                <a:gd name="T10" fmla="*/ 34 w 86"/>
                <a:gd name="T11" fmla="*/ 34 h 84"/>
                <a:gd name="T12" fmla="*/ 0 w 86"/>
                <a:gd name="T13" fmla="*/ 0 h 84"/>
                <a:gd name="T14" fmla="*/ 32 w 86"/>
                <a:gd name="T15" fmla="*/ 17 h 84"/>
                <a:gd name="T16" fmla="*/ 57 w 86"/>
                <a:gd name="T17" fmla="*/ 35 h 84"/>
                <a:gd name="T18" fmla="*/ 70 w 86"/>
                <a:gd name="T19" fmla="*/ 43 h 84"/>
                <a:gd name="T20" fmla="*/ 79 w 86"/>
                <a:gd name="T21" fmla="*/ 34 h 84"/>
                <a:gd name="T22" fmla="*/ 80 w 86"/>
                <a:gd name="T23" fmla="*/ 43 h 84"/>
                <a:gd name="T24" fmla="*/ 80 w 86"/>
                <a:gd name="T25" fmla="*/ 57 h 84"/>
                <a:gd name="T26" fmla="*/ 69 w 86"/>
                <a:gd name="T27" fmla="*/ 59 h 84"/>
                <a:gd name="T28" fmla="*/ 69 w 86"/>
                <a:gd name="T29" fmla="*/ 66 h 84"/>
                <a:gd name="T30" fmla="*/ 57 w 86"/>
                <a:gd name="T31" fmla="*/ 8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6" h="84">
                  <a:moveTo>
                    <a:pt x="57" y="80"/>
                  </a:moveTo>
                  <a:cubicBezTo>
                    <a:pt x="53" y="79"/>
                    <a:pt x="52" y="71"/>
                    <a:pt x="51" y="68"/>
                  </a:cubicBezTo>
                  <a:cubicBezTo>
                    <a:pt x="50" y="64"/>
                    <a:pt x="40" y="61"/>
                    <a:pt x="40" y="61"/>
                  </a:cubicBezTo>
                  <a:cubicBezTo>
                    <a:pt x="40" y="61"/>
                    <a:pt x="32" y="55"/>
                    <a:pt x="32" y="53"/>
                  </a:cubicBezTo>
                  <a:cubicBezTo>
                    <a:pt x="33" y="51"/>
                    <a:pt x="47" y="53"/>
                    <a:pt x="45" y="51"/>
                  </a:cubicBezTo>
                  <a:cubicBezTo>
                    <a:pt x="43" y="48"/>
                    <a:pt x="44" y="41"/>
                    <a:pt x="34" y="34"/>
                  </a:cubicBezTo>
                  <a:cubicBezTo>
                    <a:pt x="25" y="28"/>
                    <a:pt x="0" y="0"/>
                    <a:pt x="0" y="0"/>
                  </a:cubicBezTo>
                  <a:cubicBezTo>
                    <a:pt x="0" y="0"/>
                    <a:pt x="15" y="10"/>
                    <a:pt x="32" y="17"/>
                  </a:cubicBezTo>
                  <a:cubicBezTo>
                    <a:pt x="50" y="24"/>
                    <a:pt x="56" y="32"/>
                    <a:pt x="57" y="35"/>
                  </a:cubicBezTo>
                  <a:cubicBezTo>
                    <a:pt x="58" y="39"/>
                    <a:pt x="71" y="47"/>
                    <a:pt x="70" y="43"/>
                  </a:cubicBezTo>
                  <a:cubicBezTo>
                    <a:pt x="70" y="39"/>
                    <a:pt x="77" y="31"/>
                    <a:pt x="79" y="34"/>
                  </a:cubicBezTo>
                  <a:cubicBezTo>
                    <a:pt x="80" y="36"/>
                    <a:pt x="84" y="41"/>
                    <a:pt x="80" y="43"/>
                  </a:cubicBezTo>
                  <a:cubicBezTo>
                    <a:pt x="76" y="45"/>
                    <a:pt x="86" y="56"/>
                    <a:pt x="80" y="57"/>
                  </a:cubicBezTo>
                  <a:cubicBezTo>
                    <a:pt x="75" y="57"/>
                    <a:pt x="69" y="59"/>
                    <a:pt x="69" y="59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9" y="66"/>
                    <a:pt x="72" y="84"/>
                    <a:pt x="57" y="80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85" name="Freeform 192"/>
            <p:cNvSpPr>
              <a:spLocks/>
            </p:cNvSpPr>
            <p:nvPr/>
          </p:nvSpPr>
          <p:spPr bwMode="auto">
            <a:xfrm>
              <a:off x="7136773" y="4528198"/>
              <a:ext cx="813328" cy="518514"/>
            </a:xfrm>
            <a:custGeom>
              <a:avLst/>
              <a:gdLst>
                <a:gd name="T0" fmla="*/ 254 w 465"/>
                <a:gd name="T1" fmla="*/ 230 h 303"/>
                <a:gd name="T2" fmla="*/ 211 w 465"/>
                <a:gd name="T3" fmla="*/ 217 h 303"/>
                <a:gd name="T4" fmla="*/ 146 w 465"/>
                <a:gd name="T5" fmla="*/ 232 h 303"/>
                <a:gd name="T6" fmla="*/ 126 w 465"/>
                <a:gd name="T7" fmla="*/ 244 h 303"/>
                <a:gd name="T8" fmla="*/ 106 w 465"/>
                <a:gd name="T9" fmla="*/ 244 h 303"/>
                <a:gd name="T10" fmla="*/ 88 w 465"/>
                <a:gd name="T11" fmla="*/ 251 h 303"/>
                <a:gd name="T12" fmla="*/ 77 w 465"/>
                <a:gd name="T13" fmla="*/ 256 h 303"/>
                <a:gd name="T14" fmla="*/ 45 w 465"/>
                <a:gd name="T15" fmla="*/ 248 h 303"/>
                <a:gd name="T16" fmla="*/ 38 w 465"/>
                <a:gd name="T17" fmla="*/ 232 h 303"/>
                <a:gd name="T18" fmla="*/ 27 w 465"/>
                <a:gd name="T19" fmla="*/ 201 h 303"/>
                <a:gd name="T20" fmla="*/ 14 w 465"/>
                <a:gd name="T21" fmla="*/ 180 h 303"/>
                <a:gd name="T22" fmla="*/ 0 w 465"/>
                <a:gd name="T23" fmla="*/ 155 h 303"/>
                <a:gd name="T24" fmla="*/ 5 w 465"/>
                <a:gd name="T25" fmla="*/ 145 h 303"/>
                <a:gd name="T26" fmla="*/ 11 w 465"/>
                <a:gd name="T27" fmla="*/ 108 h 303"/>
                <a:gd name="T28" fmla="*/ 80 w 465"/>
                <a:gd name="T29" fmla="*/ 65 h 303"/>
                <a:gd name="T30" fmla="*/ 96 w 465"/>
                <a:gd name="T31" fmla="*/ 59 h 303"/>
                <a:gd name="T32" fmla="*/ 104 w 465"/>
                <a:gd name="T33" fmla="*/ 38 h 303"/>
                <a:gd name="T34" fmla="*/ 145 w 465"/>
                <a:gd name="T35" fmla="*/ 41 h 303"/>
                <a:gd name="T36" fmla="*/ 152 w 465"/>
                <a:gd name="T37" fmla="*/ 30 h 303"/>
                <a:gd name="T38" fmla="*/ 166 w 465"/>
                <a:gd name="T39" fmla="*/ 16 h 303"/>
                <a:gd name="T40" fmla="*/ 171 w 465"/>
                <a:gd name="T41" fmla="*/ 6 h 303"/>
                <a:gd name="T42" fmla="*/ 200 w 465"/>
                <a:gd name="T43" fmla="*/ 11 h 303"/>
                <a:gd name="T44" fmla="*/ 230 w 465"/>
                <a:gd name="T45" fmla="*/ 16 h 303"/>
                <a:gd name="T46" fmla="*/ 234 w 465"/>
                <a:gd name="T47" fmla="*/ 47 h 303"/>
                <a:gd name="T48" fmla="*/ 266 w 465"/>
                <a:gd name="T49" fmla="*/ 64 h 303"/>
                <a:gd name="T50" fmla="*/ 290 w 465"/>
                <a:gd name="T51" fmla="*/ 59 h 303"/>
                <a:gd name="T52" fmla="*/ 282 w 465"/>
                <a:gd name="T53" fmla="*/ 12 h 303"/>
                <a:gd name="T54" fmla="*/ 288 w 465"/>
                <a:gd name="T55" fmla="*/ 1 h 303"/>
                <a:gd name="T56" fmla="*/ 310 w 465"/>
                <a:gd name="T57" fmla="*/ 29 h 303"/>
                <a:gd name="T58" fmla="*/ 337 w 465"/>
                <a:gd name="T59" fmla="*/ 51 h 303"/>
                <a:gd name="T60" fmla="*/ 348 w 465"/>
                <a:gd name="T61" fmla="*/ 75 h 303"/>
                <a:gd name="T62" fmla="*/ 372 w 465"/>
                <a:gd name="T63" fmla="*/ 91 h 303"/>
                <a:gd name="T64" fmla="*/ 406 w 465"/>
                <a:gd name="T65" fmla="*/ 118 h 303"/>
                <a:gd name="T66" fmla="*/ 430 w 465"/>
                <a:gd name="T67" fmla="*/ 133 h 303"/>
                <a:gd name="T68" fmla="*/ 456 w 465"/>
                <a:gd name="T69" fmla="*/ 189 h 303"/>
                <a:gd name="T70" fmla="*/ 456 w 465"/>
                <a:gd name="T71" fmla="*/ 228 h 303"/>
                <a:gd name="T72" fmla="*/ 444 w 465"/>
                <a:gd name="T73" fmla="*/ 265 h 303"/>
                <a:gd name="T74" fmla="*/ 420 w 465"/>
                <a:gd name="T75" fmla="*/ 281 h 303"/>
                <a:gd name="T76" fmla="*/ 410 w 465"/>
                <a:gd name="T77" fmla="*/ 296 h 303"/>
                <a:gd name="T78" fmla="*/ 391 w 465"/>
                <a:gd name="T79" fmla="*/ 283 h 303"/>
                <a:gd name="T80" fmla="*/ 373 w 465"/>
                <a:gd name="T81" fmla="*/ 298 h 303"/>
                <a:gd name="T82" fmla="*/ 341 w 465"/>
                <a:gd name="T83" fmla="*/ 286 h 303"/>
                <a:gd name="T84" fmla="*/ 324 w 465"/>
                <a:gd name="T85" fmla="*/ 259 h 303"/>
                <a:gd name="T86" fmla="*/ 296 w 465"/>
                <a:gd name="T87" fmla="*/ 259 h 303"/>
                <a:gd name="T88" fmla="*/ 269 w 465"/>
                <a:gd name="T89" fmla="*/ 2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65" h="303">
                  <a:moveTo>
                    <a:pt x="269" y="251"/>
                  </a:moveTo>
                  <a:cubicBezTo>
                    <a:pt x="259" y="244"/>
                    <a:pt x="264" y="238"/>
                    <a:pt x="254" y="230"/>
                  </a:cubicBezTo>
                  <a:cubicBezTo>
                    <a:pt x="244" y="223"/>
                    <a:pt x="263" y="223"/>
                    <a:pt x="237" y="220"/>
                  </a:cubicBezTo>
                  <a:cubicBezTo>
                    <a:pt x="211" y="217"/>
                    <a:pt x="211" y="214"/>
                    <a:pt x="211" y="217"/>
                  </a:cubicBezTo>
                  <a:cubicBezTo>
                    <a:pt x="211" y="219"/>
                    <a:pt x="171" y="224"/>
                    <a:pt x="168" y="225"/>
                  </a:cubicBezTo>
                  <a:cubicBezTo>
                    <a:pt x="164" y="226"/>
                    <a:pt x="157" y="228"/>
                    <a:pt x="146" y="232"/>
                  </a:cubicBezTo>
                  <a:cubicBezTo>
                    <a:pt x="135" y="235"/>
                    <a:pt x="139" y="239"/>
                    <a:pt x="136" y="241"/>
                  </a:cubicBezTo>
                  <a:cubicBezTo>
                    <a:pt x="132" y="243"/>
                    <a:pt x="130" y="246"/>
                    <a:pt x="126" y="244"/>
                  </a:cubicBezTo>
                  <a:cubicBezTo>
                    <a:pt x="122" y="242"/>
                    <a:pt x="119" y="240"/>
                    <a:pt x="116" y="240"/>
                  </a:cubicBezTo>
                  <a:cubicBezTo>
                    <a:pt x="113" y="240"/>
                    <a:pt x="112" y="244"/>
                    <a:pt x="106" y="244"/>
                  </a:cubicBezTo>
                  <a:cubicBezTo>
                    <a:pt x="99" y="244"/>
                    <a:pt x="98" y="243"/>
                    <a:pt x="94" y="245"/>
                  </a:cubicBezTo>
                  <a:cubicBezTo>
                    <a:pt x="90" y="247"/>
                    <a:pt x="90" y="250"/>
                    <a:pt x="88" y="251"/>
                  </a:cubicBezTo>
                  <a:cubicBezTo>
                    <a:pt x="85" y="251"/>
                    <a:pt x="87" y="253"/>
                    <a:pt x="84" y="254"/>
                  </a:cubicBezTo>
                  <a:cubicBezTo>
                    <a:pt x="80" y="255"/>
                    <a:pt x="89" y="257"/>
                    <a:pt x="77" y="256"/>
                  </a:cubicBezTo>
                  <a:cubicBezTo>
                    <a:pt x="64" y="255"/>
                    <a:pt x="72" y="257"/>
                    <a:pt x="60" y="254"/>
                  </a:cubicBezTo>
                  <a:cubicBezTo>
                    <a:pt x="47" y="251"/>
                    <a:pt x="49" y="251"/>
                    <a:pt x="45" y="248"/>
                  </a:cubicBezTo>
                  <a:cubicBezTo>
                    <a:pt x="42" y="245"/>
                    <a:pt x="40" y="251"/>
                    <a:pt x="35" y="242"/>
                  </a:cubicBezTo>
                  <a:cubicBezTo>
                    <a:pt x="29" y="232"/>
                    <a:pt x="39" y="234"/>
                    <a:pt x="38" y="232"/>
                  </a:cubicBezTo>
                  <a:cubicBezTo>
                    <a:pt x="38" y="230"/>
                    <a:pt x="34" y="215"/>
                    <a:pt x="34" y="215"/>
                  </a:cubicBezTo>
                  <a:cubicBezTo>
                    <a:pt x="34" y="215"/>
                    <a:pt x="32" y="204"/>
                    <a:pt x="27" y="201"/>
                  </a:cubicBezTo>
                  <a:cubicBezTo>
                    <a:pt x="21" y="197"/>
                    <a:pt x="23" y="198"/>
                    <a:pt x="22" y="192"/>
                  </a:cubicBezTo>
                  <a:cubicBezTo>
                    <a:pt x="22" y="186"/>
                    <a:pt x="23" y="187"/>
                    <a:pt x="14" y="180"/>
                  </a:cubicBezTo>
                  <a:cubicBezTo>
                    <a:pt x="6" y="174"/>
                    <a:pt x="6" y="173"/>
                    <a:pt x="3" y="168"/>
                  </a:cubicBezTo>
                  <a:cubicBezTo>
                    <a:pt x="0" y="163"/>
                    <a:pt x="0" y="157"/>
                    <a:pt x="0" y="155"/>
                  </a:cubicBezTo>
                  <a:cubicBezTo>
                    <a:pt x="1" y="152"/>
                    <a:pt x="0" y="156"/>
                    <a:pt x="5" y="153"/>
                  </a:cubicBezTo>
                  <a:cubicBezTo>
                    <a:pt x="10" y="151"/>
                    <a:pt x="10" y="147"/>
                    <a:pt x="5" y="145"/>
                  </a:cubicBezTo>
                  <a:cubicBezTo>
                    <a:pt x="0" y="142"/>
                    <a:pt x="0" y="138"/>
                    <a:pt x="2" y="129"/>
                  </a:cubicBezTo>
                  <a:cubicBezTo>
                    <a:pt x="4" y="120"/>
                    <a:pt x="1" y="116"/>
                    <a:pt x="11" y="108"/>
                  </a:cubicBezTo>
                  <a:cubicBezTo>
                    <a:pt x="21" y="100"/>
                    <a:pt x="23" y="96"/>
                    <a:pt x="49" y="93"/>
                  </a:cubicBezTo>
                  <a:cubicBezTo>
                    <a:pt x="75" y="89"/>
                    <a:pt x="80" y="81"/>
                    <a:pt x="80" y="65"/>
                  </a:cubicBezTo>
                  <a:cubicBezTo>
                    <a:pt x="81" y="49"/>
                    <a:pt x="85" y="55"/>
                    <a:pt x="85" y="55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6" y="59"/>
                    <a:pt x="101" y="60"/>
                    <a:pt x="100" y="53"/>
                  </a:cubicBezTo>
                  <a:cubicBezTo>
                    <a:pt x="100" y="47"/>
                    <a:pt x="99" y="38"/>
                    <a:pt x="104" y="38"/>
                  </a:cubicBezTo>
                  <a:cubicBezTo>
                    <a:pt x="110" y="38"/>
                    <a:pt x="130" y="27"/>
                    <a:pt x="133" y="28"/>
                  </a:cubicBezTo>
                  <a:cubicBezTo>
                    <a:pt x="136" y="30"/>
                    <a:pt x="137" y="34"/>
                    <a:pt x="145" y="41"/>
                  </a:cubicBezTo>
                  <a:cubicBezTo>
                    <a:pt x="153" y="47"/>
                    <a:pt x="150" y="37"/>
                    <a:pt x="153" y="39"/>
                  </a:cubicBezTo>
                  <a:cubicBezTo>
                    <a:pt x="155" y="41"/>
                    <a:pt x="151" y="33"/>
                    <a:pt x="152" y="30"/>
                  </a:cubicBezTo>
                  <a:cubicBezTo>
                    <a:pt x="152" y="28"/>
                    <a:pt x="157" y="21"/>
                    <a:pt x="157" y="21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78" y="13"/>
                    <a:pt x="178" y="13"/>
                    <a:pt x="178" y="13"/>
                  </a:cubicBezTo>
                  <a:cubicBezTo>
                    <a:pt x="178" y="13"/>
                    <a:pt x="169" y="9"/>
                    <a:pt x="171" y="6"/>
                  </a:cubicBezTo>
                  <a:cubicBezTo>
                    <a:pt x="173" y="4"/>
                    <a:pt x="174" y="5"/>
                    <a:pt x="181" y="5"/>
                  </a:cubicBezTo>
                  <a:cubicBezTo>
                    <a:pt x="188" y="5"/>
                    <a:pt x="197" y="11"/>
                    <a:pt x="200" y="11"/>
                  </a:cubicBezTo>
                  <a:cubicBezTo>
                    <a:pt x="203" y="11"/>
                    <a:pt x="223" y="13"/>
                    <a:pt x="223" y="13"/>
                  </a:cubicBezTo>
                  <a:cubicBezTo>
                    <a:pt x="230" y="16"/>
                    <a:pt x="230" y="16"/>
                    <a:pt x="230" y="16"/>
                  </a:cubicBezTo>
                  <a:cubicBezTo>
                    <a:pt x="230" y="16"/>
                    <a:pt x="230" y="36"/>
                    <a:pt x="227" y="36"/>
                  </a:cubicBezTo>
                  <a:cubicBezTo>
                    <a:pt x="225" y="36"/>
                    <a:pt x="223" y="44"/>
                    <a:pt x="234" y="47"/>
                  </a:cubicBezTo>
                  <a:cubicBezTo>
                    <a:pt x="244" y="51"/>
                    <a:pt x="249" y="54"/>
                    <a:pt x="249" y="54"/>
                  </a:cubicBezTo>
                  <a:cubicBezTo>
                    <a:pt x="266" y="64"/>
                    <a:pt x="266" y="64"/>
                    <a:pt x="266" y="64"/>
                  </a:cubicBezTo>
                  <a:cubicBezTo>
                    <a:pt x="266" y="64"/>
                    <a:pt x="291" y="72"/>
                    <a:pt x="284" y="68"/>
                  </a:cubicBezTo>
                  <a:cubicBezTo>
                    <a:pt x="277" y="65"/>
                    <a:pt x="293" y="73"/>
                    <a:pt x="290" y="59"/>
                  </a:cubicBezTo>
                  <a:cubicBezTo>
                    <a:pt x="286" y="45"/>
                    <a:pt x="288" y="37"/>
                    <a:pt x="285" y="31"/>
                  </a:cubicBezTo>
                  <a:cubicBezTo>
                    <a:pt x="283" y="26"/>
                    <a:pt x="281" y="15"/>
                    <a:pt x="282" y="12"/>
                  </a:cubicBezTo>
                  <a:cubicBezTo>
                    <a:pt x="284" y="10"/>
                    <a:pt x="284" y="8"/>
                    <a:pt x="286" y="4"/>
                  </a:cubicBezTo>
                  <a:cubicBezTo>
                    <a:pt x="288" y="1"/>
                    <a:pt x="281" y="0"/>
                    <a:pt x="288" y="1"/>
                  </a:cubicBezTo>
                  <a:cubicBezTo>
                    <a:pt x="294" y="1"/>
                    <a:pt x="298" y="6"/>
                    <a:pt x="298" y="6"/>
                  </a:cubicBezTo>
                  <a:cubicBezTo>
                    <a:pt x="298" y="6"/>
                    <a:pt x="304" y="26"/>
                    <a:pt x="310" y="29"/>
                  </a:cubicBezTo>
                  <a:cubicBezTo>
                    <a:pt x="315" y="32"/>
                    <a:pt x="325" y="35"/>
                    <a:pt x="325" y="35"/>
                  </a:cubicBezTo>
                  <a:cubicBezTo>
                    <a:pt x="325" y="35"/>
                    <a:pt x="336" y="47"/>
                    <a:pt x="337" y="51"/>
                  </a:cubicBezTo>
                  <a:cubicBezTo>
                    <a:pt x="338" y="56"/>
                    <a:pt x="353" y="60"/>
                    <a:pt x="348" y="64"/>
                  </a:cubicBezTo>
                  <a:cubicBezTo>
                    <a:pt x="344" y="69"/>
                    <a:pt x="345" y="74"/>
                    <a:pt x="348" y="75"/>
                  </a:cubicBezTo>
                  <a:cubicBezTo>
                    <a:pt x="352" y="76"/>
                    <a:pt x="361" y="83"/>
                    <a:pt x="361" y="83"/>
                  </a:cubicBezTo>
                  <a:cubicBezTo>
                    <a:pt x="361" y="83"/>
                    <a:pt x="365" y="88"/>
                    <a:pt x="372" y="91"/>
                  </a:cubicBezTo>
                  <a:cubicBezTo>
                    <a:pt x="378" y="93"/>
                    <a:pt x="382" y="101"/>
                    <a:pt x="382" y="101"/>
                  </a:cubicBezTo>
                  <a:cubicBezTo>
                    <a:pt x="406" y="118"/>
                    <a:pt x="406" y="118"/>
                    <a:pt x="406" y="118"/>
                  </a:cubicBezTo>
                  <a:cubicBezTo>
                    <a:pt x="406" y="118"/>
                    <a:pt x="392" y="117"/>
                    <a:pt x="400" y="120"/>
                  </a:cubicBezTo>
                  <a:cubicBezTo>
                    <a:pt x="408" y="124"/>
                    <a:pt x="429" y="131"/>
                    <a:pt x="430" y="133"/>
                  </a:cubicBezTo>
                  <a:cubicBezTo>
                    <a:pt x="430" y="135"/>
                    <a:pt x="446" y="143"/>
                    <a:pt x="448" y="153"/>
                  </a:cubicBezTo>
                  <a:cubicBezTo>
                    <a:pt x="450" y="163"/>
                    <a:pt x="458" y="180"/>
                    <a:pt x="456" y="189"/>
                  </a:cubicBezTo>
                  <a:cubicBezTo>
                    <a:pt x="454" y="197"/>
                    <a:pt x="458" y="210"/>
                    <a:pt x="460" y="214"/>
                  </a:cubicBezTo>
                  <a:cubicBezTo>
                    <a:pt x="462" y="218"/>
                    <a:pt x="465" y="224"/>
                    <a:pt x="456" y="228"/>
                  </a:cubicBezTo>
                  <a:cubicBezTo>
                    <a:pt x="447" y="233"/>
                    <a:pt x="449" y="242"/>
                    <a:pt x="445" y="247"/>
                  </a:cubicBezTo>
                  <a:cubicBezTo>
                    <a:pt x="441" y="252"/>
                    <a:pt x="447" y="264"/>
                    <a:pt x="444" y="265"/>
                  </a:cubicBezTo>
                  <a:cubicBezTo>
                    <a:pt x="440" y="265"/>
                    <a:pt x="451" y="277"/>
                    <a:pt x="443" y="279"/>
                  </a:cubicBezTo>
                  <a:cubicBezTo>
                    <a:pt x="435" y="280"/>
                    <a:pt x="420" y="281"/>
                    <a:pt x="420" y="281"/>
                  </a:cubicBezTo>
                  <a:cubicBezTo>
                    <a:pt x="420" y="281"/>
                    <a:pt x="419" y="286"/>
                    <a:pt x="417" y="290"/>
                  </a:cubicBezTo>
                  <a:cubicBezTo>
                    <a:pt x="415" y="294"/>
                    <a:pt x="420" y="297"/>
                    <a:pt x="410" y="296"/>
                  </a:cubicBezTo>
                  <a:cubicBezTo>
                    <a:pt x="401" y="296"/>
                    <a:pt x="396" y="303"/>
                    <a:pt x="395" y="292"/>
                  </a:cubicBezTo>
                  <a:cubicBezTo>
                    <a:pt x="394" y="282"/>
                    <a:pt x="396" y="280"/>
                    <a:pt x="391" y="283"/>
                  </a:cubicBezTo>
                  <a:cubicBezTo>
                    <a:pt x="386" y="286"/>
                    <a:pt x="377" y="288"/>
                    <a:pt x="376" y="291"/>
                  </a:cubicBezTo>
                  <a:cubicBezTo>
                    <a:pt x="375" y="294"/>
                    <a:pt x="378" y="298"/>
                    <a:pt x="373" y="298"/>
                  </a:cubicBezTo>
                  <a:cubicBezTo>
                    <a:pt x="369" y="299"/>
                    <a:pt x="358" y="296"/>
                    <a:pt x="350" y="291"/>
                  </a:cubicBezTo>
                  <a:cubicBezTo>
                    <a:pt x="341" y="286"/>
                    <a:pt x="353" y="294"/>
                    <a:pt x="341" y="286"/>
                  </a:cubicBezTo>
                  <a:cubicBezTo>
                    <a:pt x="329" y="279"/>
                    <a:pt x="322" y="269"/>
                    <a:pt x="322" y="267"/>
                  </a:cubicBezTo>
                  <a:cubicBezTo>
                    <a:pt x="323" y="264"/>
                    <a:pt x="332" y="266"/>
                    <a:pt x="324" y="259"/>
                  </a:cubicBezTo>
                  <a:cubicBezTo>
                    <a:pt x="316" y="251"/>
                    <a:pt x="311" y="263"/>
                    <a:pt x="306" y="261"/>
                  </a:cubicBezTo>
                  <a:cubicBezTo>
                    <a:pt x="301" y="259"/>
                    <a:pt x="303" y="264"/>
                    <a:pt x="296" y="259"/>
                  </a:cubicBezTo>
                  <a:cubicBezTo>
                    <a:pt x="290" y="255"/>
                    <a:pt x="286" y="251"/>
                    <a:pt x="286" y="251"/>
                  </a:cubicBezTo>
                  <a:lnTo>
                    <a:pt x="269" y="251"/>
                  </a:ln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86" name="Freeform 193"/>
            <p:cNvSpPr>
              <a:spLocks/>
            </p:cNvSpPr>
            <p:nvPr/>
          </p:nvSpPr>
          <p:spPr bwMode="auto">
            <a:xfrm>
              <a:off x="7805532" y="5069080"/>
              <a:ext cx="108166" cy="66085"/>
            </a:xfrm>
            <a:custGeom>
              <a:avLst/>
              <a:gdLst>
                <a:gd name="T0" fmla="*/ 37 w 62"/>
                <a:gd name="T1" fmla="*/ 11 h 39"/>
                <a:gd name="T2" fmla="*/ 9 w 62"/>
                <a:gd name="T3" fmla="*/ 3 h 39"/>
                <a:gd name="T4" fmla="*/ 13 w 62"/>
                <a:gd name="T5" fmla="*/ 17 h 39"/>
                <a:gd name="T6" fmla="*/ 25 w 62"/>
                <a:gd name="T7" fmla="*/ 27 h 39"/>
                <a:gd name="T8" fmla="*/ 36 w 62"/>
                <a:gd name="T9" fmla="*/ 38 h 39"/>
                <a:gd name="T10" fmla="*/ 55 w 62"/>
                <a:gd name="T11" fmla="*/ 31 h 39"/>
                <a:gd name="T12" fmla="*/ 57 w 62"/>
                <a:gd name="T13" fmla="*/ 11 h 39"/>
                <a:gd name="T14" fmla="*/ 49 w 62"/>
                <a:gd name="T15" fmla="*/ 2 h 39"/>
                <a:gd name="T16" fmla="*/ 37 w 62"/>
                <a:gd name="T17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39">
                  <a:moveTo>
                    <a:pt x="37" y="11"/>
                  </a:moveTo>
                  <a:cubicBezTo>
                    <a:pt x="19" y="8"/>
                    <a:pt x="19" y="3"/>
                    <a:pt x="9" y="3"/>
                  </a:cubicBezTo>
                  <a:cubicBezTo>
                    <a:pt x="0" y="3"/>
                    <a:pt x="7" y="14"/>
                    <a:pt x="13" y="17"/>
                  </a:cubicBezTo>
                  <a:cubicBezTo>
                    <a:pt x="20" y="20"/>
                    <a:pt x="20" y="21"/>
                    <a:pt x="25" y="27"/>
                  </a:cubicBezTo>
                  <a:cubicBezTo>
                    <a:pt x="30" y="33"/>
                    <a:pt x="25" y="38"/>
                    <a:pt x="36" y="38"/>
                  </a:cubicBezTo>
                  <a:cubicBezTo>
                    <a:pt x="48" y="39"/>
                    <a:pt x="54" y="34"/>
                    <a:pt x="55" y="31"/>
                  </a:cubicBezTo>
                  <a:cubicBezTo>
                    <a:pt x="56" y="28"/>
                    <a:pt x="62" y="18"/>
                    <a:pt x="57" y="11"/>
                  </a:cubicBezTo>
                  <a:cubicBezTo>
                    <a:pt x="51" y="5"/>
                    <a:pt x="54" y="0"/>
                    <a:pt x="49" y="2"/>
                  </a:cubicBezTo>
                  <a:cubicBezTo>
                    <a:pt x="44" y="4"/>
                    <a:pt x="37" y="11"/>
                    <a:pt x="37" y="11"/>
                  </a:cubicBezTo>
                  <a:close/>
                </a:path>
              </a:pathLst>
            </a:custGeom>
            <a:solidFill>
              <a:srgbClr val="E92239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grpSp>
          <p:nvGrpSpPr>
            <p:cNvPr id="87" name="组合 91"/>
            <p:cNvGrpSpPr/>
            <p:nvPr/>
          </p:nvGrpSpPr>
          <p:grpSpPr>
            <a:xfrm>
              <a:off x="6524617" y="3105013"/>
              <a:ext cx="337232" cy="337232"/>
              <a:chOff x="9865807" y="2449237"/>
              <a:chExt cx="372959" cy="372959"/>
            </a:xfrm>
            <a:solidFill>
              <a:schemeClr val="bg1"/>
            </a:solidFill>
          </p:grpSpPr>
          <p:sp>
            <p:nvSpPr>
              <p:cNvPr id="88" name="泪滴形 92"/>
              <p:cNvSpPr/>
              <p:nvPr/>
            </p:nvSpPr>
            <p:spPr>
              <a:xfrm rot="8100000">
                <a:off x="9865807" y="2449237"/>
                <a:ext cx="372959" cy="372959"/>
              </a:xfrm>
              <a:prstGeom prst="teardrop">
                <a:avLst>
                  <a:gd name="adj" fmla="val 133994"/>
                </a:avLst>
              </a:prstGeom>
              <a:grp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>
                <a:off x="9965326" y="2552181"/>
                <a:ext cx="173345" cy="173345"/>
              </a:xfrm>
              <a:prstGeom prst="ellipse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sp>
          <p:nvSpPr>
            <p:cNvPr id="90" name="椭圆 89"/>
            <p:cNvSpPr/>
            <p:nvPr/>
          </p:nvSpPr>
          <p:spPr>
            <a:xfrm>
              <a:off x="6614603" y="3599917"/>
              <a:ext cx="159977" cy="266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grpSp>
          <p:nvGrpSpPr>
            <p:cNvPr id="95" name="组合 101"/>
            <p:cNvGrpSpPr/>
            <p:nvPr/>
          </p:nvGrpSpPr>
          <p:grpSpPr>
            <a:xfrm>
              <a:off x="5229828" y="3870179"/>
              <a:ext cx="337232" cy="337232"/>
              <a:chOff x="9865807" y="2449237"/>
              <a:chExt cx="372959" cy="372959"/>
            </a:xfrm>
            <a:solidFill>
              <a:srgbClr val="BA4543"/>
            </a:solidFill>
          </p:grpSpPr>
          <p:sp>
            <p:nvSpPr>
              <p:cNvPr id="96" name="泪滴形 102"/>
              <p:cNvSpPr/>
              <p:nvPr/>
            </p:nvSpPr>
            <p:spPr>
              <a:xfrm rot="8100000">
                <a:off x="9865807" y="2449237"/>
                <a:ext cx="372959" cy="372959"/>
              </a:xfrm>
              <a:prstGeom prst="teardrop">
                <a:avLst>
                  <a:gd name="adj" fmla="val 133994"/>
                </a:avLst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  <p:sp>
            <p:nvSpPr>
              <p:cNvPr id="97" name="椭圆 96"/>
              <p:cNvSpPr/>
              <p:nvPr/>
            </p:nvSpPr>
            <p:spPr>
              <a:xfrm>
                <a:off x="9965326" y="2552181"/>
                <a:ext cx="173345" cy="173345"/>
              </a:xfrm>
              <a:prstGeom prst="ellipse">
                <a:avLst/>
              </a:prstGeom>
              <a:solidFill>
                <a:schemeClr val="accent5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Source Han Sans CN" charset="-122"/>
                  <a:ea typeface="Source Han Sans CN" charset="-122"/>
                  <a:cs typeface="Source Han Sans CN" charset="-122"/>
                </a:endParaRPr>
              </a:p>
            </p:txBody>
          </p:sp>
        </p:grpSp>
        <p:sp>
          <p:nvSpPr>
            <p:cNvPr id="98" name="椭圆 97"/>
            <p:cNvSpPr/>
            <p:nvPr/>
          </p:nvSpPr>
          <p:spPr>
            <a:xfrm>
              <a:off x="5319814" y="4365083"/>
              <a:ext cx="159977" cy="266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574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2" grpId="0"/>
      <p:bldP spid="93" grpId="0" animBg="1"/>
      <p:bldP spid="9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ṡḻïḍè">
            <a:extLst>
              <a:ext uri="{FF2B5EF4-FFF2-40B4-BE49-F238E27FC236}">
                <a16:creationId xmlns:a16="http://schemas.microsoft.com/office/drawing/2014/main" id="{F8E67B4A-019A-489A-8FCC-C2A2A798065E}"/>
              </a:ext>
            </a:extLst>
          </p:cNvPr>
          <p:cNvSpPr txBox="1">
            <a:spLocks/>
          </p:cNvSpPr>
          <p:nvPr/>
        </p:nvSpPr>
        <p:spPr>
          <a:xfrm>
            <a:off x="4863605" y="1227794"/>
            <a:ext cx="2486277" cy="458793"/>
          </a:xfrm>
          <a:prstGeom prst="rect">
            <a:avLst/>
          </a:prstGeom>
        </p:spPr>
        <p:txBody>
          <a:bodyPr wrap="none" lIns="72000" tIns="72000" rIns="72000" bIns="72000" anchor="ctr" anchorCtr="0">
            <a:normAutofit/>
          </a:bodyPr>
          <a:lstStyle/>
          <a:p>
            <a:pPr marL="0" indent="0" algn="ctr">
              <a:buNone/>
            </a:pPr>
            <a:r>
              <a:rPr lang="zh-CN" altLang="en-US" sz="1800" b="1"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标题文本预设</a:t>
            </a:r>
            <a:endParaRPr lang="zh-CN" altLang="en-US" sz="1800" b="1" dirty="0"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grpSp>
        <p:nvGrpSpPr>
          <p:cNvPr id="5" name="iš1îďê">
            <a:extLst>
              <a:ext uri="{FF2B5EF4-FFF2-40B4-BE49-F238E27FC236}">
                <a16:creationId xmlns:a16="http://schemas.microsoft.com/office/drawing/2014/main" id="{D45F9C1F-16BD-4E10-93A6-AA2CBFC82A89}"/>
              </a:ext>
            </a:extLst>
          </p:cNvPr>
          <p:cNvGrpSpPr/>
          <p:nvPr/>
        </p:nvGrpSpPr>
        <p:grpSpPr>
          <a:xfrm>
            <a:off x="669925" y="2175395"/>
            <a:ext cx="3661003" cy="3777158"/>
            <a:chOff x="742288" y="2195561"/>
            <a:chExt cx="3605041" cy="3777158"/>
          </a:xfrm>
        </p:grpSpPr>
        <p:sp>
          <p:nvSpPr>
            <p:cNvPr id="20" name="îSḻîḑe">
              <a:extLst>
                <a:ext uri="{FF2B5EF4-FFF2-40B4-BE49-F238E27FC236}">
                  <a16:creationId xmlns:a16="http://schemas.microsoft.com/office/drawing/2014/main" id="{C3592E02-87BB-4B20-9558-641EB8B2AA50}"/>
                </a:ext>
              </a:extLst>
            </p:cNvPr>
            <p:cNvSpPr/>
            <p:nvPr/>
          </p:nvSpPr>
          <p:spPr>
            <a:xfrm>
              <a:off x="742288" y="2195561"/>
              <a:ext cx="3576662" cy="18722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1" name="íṩlíḑé">
              <a:extLst>
                <a:ext uri="{FF2B5EF4-FFF2-40B4-BE49-F238E27FC236}">
                  <a16:creationId xmlns:a16="http://schemas.microsoft.com/office/drawing/2014/main" id="{9FEAF1A7-57B2-42BD-A025-DF395CA13C43}"/>
                </a:ext>
              </a:extLst>
            </p:cNvPr>
            <p:cNvSpPr/>
            <p:nvPr/>
          </p:nvSpPr>
          <p:spPr>
            <a:xfrm>
              <a:off x="742288" y="4067769"/>
              <a:ext cx="3576662" cy="8406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FE3200C2-2843-4044-B040-66F0967708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8009" y="4980537"/>
              <a:ext cx="8944" cy="992182"/>
            </a:xfrm>
            <a:prstGeom prst="line">
              <a:avLst/>
            </a:prstGeom>
            <a:ln w="63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íslïďê">
              <a:extLst>
                <a:ext uri="{FF2B5EF4-FFF2-40B4-BE49-F238E27FC236}">
                  <a16:creationId xmlns:a16="http://schemas.microsoft.com/office/drawing/2014/main" id="{B480B198-B2E2-40B7-BD5B-4EA6E7F71E8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09705" y="2698935"/>
              <a:ext cx="982976" cy="981424"/>
            </a:xfrm>
            <a:custGeom>
              <a:avLst/>
              <a:gdLst>
                <a:gd name="connsiteX0" fmla="*/ 325000 h 606722"/>
                <a:gd name="connsiteY0" fmla="*/ 325000 h 606722"/>
                <a:gd name="connsiteX1" fmla="*/ 325000 h 606722"/>
                <a:gd name="connsiteY1" fmla="*/ 325000 h 606722"/>
                <a:gd name="connsiteX2" fmla="*/ 325000 h 606722"/>
                <a:gd name="connsiteY2" fmla="*/ 325000 h 606722"/>
                <a:gd name="connsiteX3" fmla="*/ 325000 h 606722"/>
                <a:gd name="connsiteY3" fmla="*/ 325000 h 606722"/>
                <a:gd name="connsiteX4" fmla="*/ 325000 h 606722"/>
                <a:gd name="connsiteY4" fmla="*/ 325000 h 606722"/>
                <a:gd name="connsiteX5" fmla="*/ 325000 h 606722"/>
                <a:gd name="connsiteY5" fmla="*/ 325000 h 606722"/>
                <a:gd name="connsiteX6" fmla="*/ 325000 h 606722"/>
                <a:gd name="connsiteY6" fmla="*/ 325000 h 606722"/>
                <a:gd name="connsiteX7" fmla="*/ 325000 h 606722"/>
                <a:gd name="connsiteY7" fmla="*/ 325000 h 606722"/>
                <a:gd name="connsiteX8" fmla="*/ 325000 h 606722"/>
                <a:gd name="connsiteY8" fmla="*/ 325000 h 606722"/>
                <a:gd name="connsiteX9" fmla="*/ 325000 h 606722"/>
                <a:gd name="connsiteY9" fmla="*/ 325000 h 606722"/>
                <a:gd name="connsiteX10" fmla="*/ 325000 h 606722"/>
                <a:gd name="connsiteY10" fmla="*/ 325000 h 606722"/>
                <a:gd name="connsiteX11" fmla="*/ 325000 h 606722"/>
                <a:gd name="connsiteY11" fmla="*/ 325000 h 606722"/>
                <a:gd name="connsiteX12" fmla="*/ 325000 h 606722"/>
                <a:gd name="connsiteY12" fmla="*/ 325000 h 606722"/>
                <a:gd name="connsiteX13" fmla="*/ 325000 h 606722"/>
                <a:gd name="connsiteY13" fmla="*/ 325000 h 606722"/>
                <a:gd name="connsiteX14" fmla="*/ 325000 h 606722"/>
                <a:gd name="connsiteY14" fmla="*/ 325000 h 606722"/>
                <a:gd name="connsiteX15" fmla="*/ 325000 h 606722"/>
                <a:gd name="connsiteY15" fmla="*/ 325000 h 606722"/>
                <a:gd name="connsiteX16" fmla="*/ 325000 h 606722"/>
                <a:gd name="connsiteY16" fmla="*/ 325000 h 606722"/>
                <a:gd name="connsiteX17" fmla="*/ 325000 h 606722"/>
                <a:gd name="connsiteY17" fmla="*/ 325000 h 606722"/>
                <a:gd name="connsiteX18" fmla="*/ 325000 h 606722"/>
                <a:gd name="connsiteY18" fmla="*/ 325000 h 606722"/>
                <a:gd name="connsiteX19" fmla="*/ 325000 h 606722"/>
                <a:gd name="connsiteY19" fmla="*/ 325000 h 606722"/>
                <a:gd name="connsiteX20" fmla="*/ 325000 h 606722"/>
                <a:gd name="connsiteY20" fmla="*/ 325000 h 606722"/>
                <a:gd name="connsiteX21" fmla="*/ 325000 h 606722"/>
                <a:gd name="connsiteY21" fmla="*/ 325000 h 606722"/>
                <a:gd name="connsiteX22" fmla="*/ 325000 h 606722"/>
                <a:gd name="connsiteY22" fmla="*/ 325000 h 606722"/>
                <a:gd name="connsiteX23" fmla="*/ 325000 h 606722"/>
                <a:gd name="connsiteY23" fmla="*/ 325000 h 606722"/>
                <a:gd name="connsiteX24" fmla="*/ 325000 h 606722"/>
                <a:gd name="connsiteY24" fmla="*/ 325000 h 606722"/>
                <a:gd name="connsiteX25" fmla="*/ 325000 h 606722"/>
                <a:gd name="connsiteY25" fmla="*/ 325000 h 606722"/>
                <a:gd name="connsiteX26" fmla="*/ 325000 h 606722"/>
                <a:gd name="connsiteY26" fmla="*/ 325000 h 606722"/>
                <a:gd name="connsiteX27" fmla="*/ 325000 h 606722"/>
                <a:gd name="connsiteY27" fmla="*/ 325000 h 606722"/>
                <a:gd name="connsiteX28" fmla="*/ 325000 h 606722"/>
                <a:gd name="connsiteY28" fmla="*/ 325000 h 606722"/>
                <a:gd name="connsiteX29" fmla="*/ 325000 h 606722"/>
                <a:gd name="connsiteY29" fmla="*/ 325000 h 606722"/>
                <a:gd name="connsiteX30" fmla="*/ 325000 h 606722"/>
                <a:gd name="connsiteY30" fmla="*/ 325000 h 606722"/>
                <a:gd name="connsiteX31" fmla="*/ 325000 h 606722"/>
                <a:gd name="connsiteY31" fmla="*/ 325000 h 606722"/>
                <a:gd name="connsiteX32" fmla="*/ 325000 h 606722"/>
                <a:gd name="connsiteY32" fmla="*/ 325000 h 606722"/>
                <a:gd name="connsiteX33" fmla="*/ 325000 h 606722"/>
                <a:gd name="connsiteY33" fmla="*/ 325000 h 606722"/>
                <a:gd name="connsiteX34" fmla="*/ 325000 h 606722"/>
                <a:gd name="connsiteY34" fmla="*/ 325000 h 606722"/>
                <a:gd name="connsiteX35" fmla="*/ 325000 h 606722"/>
                <a:gd name="connsiteY35" fmla="*/ 325000 h 606722"/>
                <a:gd name="connsiteX36" fmla="*/ 325000 h 606722"/>
                <a:gd name="connsiteY36" fmla="*/ 325000 h 606722"/>
                <a:gd name="connsiteX37" fmla="*/ 325000 h 606722"/>
                <a:gd name="connsiteY37" fmla="*/ 325000 h 606722"/>
                <a:gd name="connsiteX38" fmla="*/ 325000 h 606722"/>
                <a:gd name="connsiteY38" fmla="*/ 325000 h 606722"/>
                <a:gd name="connsiteX39" fmla="*/ 325000 h 606722"/>
                <a:gd name="connsiteY39" fmla="*/ 32500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1459" h="580542">
                  <a:moveTo>
                    <a:pt x="213875" y="146706"/>
                  </a:moveTo>
                  <a:cubicBezTo>
                    <a:pt x="227226" y="146706"/>
                    <a:pt x="238084" y="157547"/>
                    <a:pt x="238084" y="171055"/>
                  </a:cubicBezTo>
                  <a:cubicBezTo>
                    <a:pt x="238084" y="184562"/>
                    <a:pt x="227226" y="195493"/>
                    <a:pt x="213875" y="195493"/>
                  </a:cubicBezTo>
                  <a:cubicBezTo>
                    <a:pt x="161630" y="195493"/>
                    <a:pt x="118998" y="238236"/>
                    <a:pt x="118998" y="290755"/>
                  </a:cubicBezTo>
                  <a:cubicBezTo>
                    <a:pt x="118998" y="300086"/>
                    <a:pt x="120422" y="309328"/>
                    <a:pt x="123092" y="318214"/>
                  </a:cubicBezTo>
                  <a:cubicBezTo>
                    <a:pt x="126741" y="330300"/>
                    <a:pt x="120422" y="343274"/>
                    <a:pt x="108673" y="347895"/>
                  </a:cubicBezTo>
                  <a:cubicBezTo>
                    <a:pt x="72182" y="362291"/>
                    <a:pt x="48507" y="397126"/>
                    <a:pt x="48507" y="436582"/>
                  </a:cubicBezTo>
                  <a:cubicBezTo>
                    <a:pt x="48507" y="489101"/>
                    <a:pt x="91050" y="531844"/>
                    <a:pt x="143384" y="531844"/>
                  </a:cubicBezTo>
                  <a:lnTo>
                    <a:pt x="438164" y="531844"/>
                  </a:lnTo>
                  <a:cubicBezTo>
                    <a:pt x="490320" y="531844"/>
                    <a:pt x="532952" y="489101"/>
                    <a:pt x="532952" y="436582"/>
                  </a:cubicBezTo>
                  <a:cubicBezTo>
                    <a:pt x="532952" y="408678"/>
                    <a:pt x="520759" y="382108"/>
                    <a:pt x="499398" y="363979"/>
                  </a:cubicBezTo>
                  <a:cubicBezTo>
                    <a:pt x="494147" y="359625"/>
                    <a:pt x="491032" y="353049"/>
                    <a:pt x="490854" y="346207"/>
                  </a:cubicBezTo>
                  <a:cubicBezTo>
                    <a:pt x="489252" y="294399"/>
                    <a:pt x="447598" y="253876"/>
                    <a:pt x="395976" y="253876"/>
                  </a:cubicBezTo>
                  <a:cubicBezTo>
                    <a:pt x="382625" y="253876"/>
                    <a:pt x="371767" y="243035"/>
                    <a:pt x="371767" y="229528"/>
                  </a:cubicBezTo>
                  <a:cubicBezTo>
                    <a:pt x="371767" y="216020"/>
                    <a:pt x="382625" y="205090"/>
                    <a:pt x="395976" y="205090"/>
                  </a:cubicBezTo>
                  <a:cubicBezTo>
                    <a:pt x="433535" y="205090"/>
                    <a:pt x="468959" y="219575"/>
                    <a:pt x="495927" y="245879"/>
                  </a:cubicBezTo>
                  <a:cubicBezTo>
                    <a:pt x="520225" y="269517"/>
                    <a:pt x="535177" y="300441"/>
                    <a:pt x="538648" y="334032"/>
                  </a:cubicBezTo>
                  <a:cubicBezTo>
                    <a:pt x="565972" y="361047"/>
                    <a:pt x="581459" y="397748"/>
                    <a:pt x="581459" y="436582"/>
                  </a:cubicBezTo>
                  <a:cubicBezTo>
                    <a:pt x="581459" y="516026"/>
                    <a:pt x="517199" y="580542"/>
                    <a:pt x="438164" y="580542"/>
                  </a:cubicBezTo>
                  <a:lnTo>
                    <a:pt x="143384" y="580542"/>
                  </a:lnTo>
                  <a:cubicBezTo>
                    <a:pt x="64349" y="580542"/>
                    <a:pt x="0" y="516026"/>
                    <a:pt x="0" y="436582"/>
                  </a:cubicBezTo>
                  <a:cubicBezTo>
                    <a:pt x="0" y="407079"/>
                    <a:pt x="8811" y="378820"/>
                    <a:pt x="25544" y="354471"/>
                  </a:cubicBezTo>
                  <a:cubicBezTo>
                    <a:pt x="37737" y="336698"/>
                    <a:pt x="53669" y="322124"/>
                    <a:pt x="72004" y="311638"/>
                  </a:cubicBezTo>
                  <a:cubicBezTo>
                    <a:pt x="70936" y="304618"/>
                    <a:pt x="70491" y="297598"/>
                    <a:pt x="70491" y="290666"/>
                  </a:cubicBezTo>
                  <a:cubicBezTo>
                    <a:pt x="70491" y="211222"/>
                    <a:pt x="134840" y="146706"/>
                    <a:pt x="213875" y="146706"/>
                  </a:cubicBezTo>
                  <a:close/>
                  <a:moveTo>
                    <a:pt x="301555" y="0"/>
                  </a:moveTo>
                  <a:cubicBezTo>
                    <a:pt x="314815" y="0"/>
                    <a:pt x="325673" y="10930"/>
                    <a:pt x="325673" y="24259"/>
                  </a:cubicBezTo>
                  <a:lnTo>
                    <a:pt x="325673" y="369392"/>
                  </a:lnTo>
                  <a:lnTo>
                    <a:pt x="379960" y="313055"/>
                  </a:lnTo>
                  <a:cubicBezTo>
                    <a:pt x="389215" y="303458"/>
                    <a:pt x="404433" y="303191"/>
                    <a:pt x="414045" y="312522"/>
                  </a:cubicBezTo>
                  <a:cubicBezTo>
                    <a:pt x="423567" y="321763"/>
                    <a:pt x="423745" y="337225"/>
                    <a:pt x="414490" y="346822"/>
                  </a:cubicBezTo>
                  <a:lnTo>
                    <a:pt x="318642" y="446079"/>
                  </a:lnTo>
                  <a:cubicBezTo>
                    <a:pt x="314103" y="450788"/>
                    <a:pt x="307874" y="453454"/>
                    <a:pt x="301288" y="453454"/>
                  </a:cubicBezTo>
                  <a:cubicBezTo>
                    <a:pt x="294791" y="453454"/>
                    <a:pt x="288473" y="450788"/>
                    <a:pt x="284023" y="446079"/>
                  </a:cubicBezTo>
                  <a:lnTo>
                    <a:pt x="188086" y="346822"/>
                  </a:lnTo>
                  <a:cubicBezTo>
                    <a:pt x="178742" y="337225"/>
                    <a:pt x="179009" y="321941"/>
                    <a:pt x="188620" y="312522"/>
                  </a:cubicBezTo>
                  <a:cubicBezTo>
                    <a:pt x="198054" y="303191"/>
                    <a:pt x="213361" y="303458"/>
                    <a:pt x="222617" y="313055"/>
                  </a:cubicBezTo>
                  <a:lnTo>
                    <a:pt x="277437" y="369392"/>
                  </a:lnTo>
                  <a:lnTo>
                    <a:pt x="277437" y="24259"/>
                  </a:lnTo>
                  <a:cubicBezTo>
                    <a:pt x="277437" y="10930"/>
                    <a:pt x="288295" y="0"/>
                    <a:pt x="30155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4" name="ïśļiďe">
              <a:extLst>
                <a:ext uri="{FF2B5EF4-FFF2-40B4-BE49-F238E27FC236}">
                  <a16:creationId xmlns:a16="http://schemas.microsoft.com/office/drawing/2014/main" id="{AD4DDE43-7EB4-4F11-85A1-1D7BD9A4D907}"/>
                </a:ext>
              </a:extLst>
            </p:cNvPr>
            <p:cNvSpPr/>
            <p:nvPr/>
          </p:nvSpPr>
          <p:spPr>
            <a:xfrm>
              <a:off x="1635228" y="4410329"/>
              <a:ext cx="1770821" cy="276999"/>
            </a:xfrm>
            <a:prstGeom prst="rect">
              <a:avLst/>
            </a:prstGeom>
          </p:spPr>
          <p:txBody>
            <a:bodyPr wrap="none" lIns="144000" tIns="0" rIns="144000" bIns="0" anchor="ctr">
              <a:normAutofit/>
            </a:bodyPr>
            <a:lstStyle/>
            <a:p>
              <a:r>
                <a:rPr lang="zh-CN" altLang="en-US" b="1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标题文本预设</a:t>
              </a:r>
              <a:endParaRPr lang="zh-CN" altLang="en-US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5" name="îṩḷíḑé">
              <a:extLst>
                <a:ext uri="{FF2B5EF4-FFF2-40B4-BE49-F238E27FC236}">
                  <a16:creationId xmlns:a16="http://schemas.microsoft.com/office/drawing/2014/main" id="{59C8A965-6C6F-4D90-B1EC-86A7D7101F04}"/>
                </a:ext>
              </a:extLst>
            </p:cNvPr>
            <p:cNvSpPr/>
            <p:nvPr/>
          </p:nvSpPr>
          <p:spPr>
            <a:xfrm>
              <a:off x="786102" y="5232119"/>
              <a:ext cx="3561227" cy="485070"/>
            </a:xfrm>
            <a:prstGeom prst="rect">
              <a:avLst/>
            </a:prstGeom>
          </p:spPr>
          <p:txBody>
            <a:bodyPr wrap="square" lIns="144000" tIns="0" rIns="144000" bIns="0" anchor="ctr" anchorCtr="1">
              <a:normAutofit fontScale="925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50">
                  <a:solidFill>
                    <a:srgbClr val="00000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此部分内容作为文字排版占位显示（建议使用主题字体）</a:t>
              </a:r>
              <a:br>
                <a:rPr lang="zh-CN" altLang="en-US" sz="1050">
                  <a:solidFill>
                    <a:srgbClr val="00000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</a:br>
              <a:r>
                <a:rPr lang="zh-CN" altLang="en-US" sz="1050">
                  <a:solidFill>
                    <a:srgbClr val="00000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如需更改请在（设置形状格式）菜单下（文本选项）中调整</a:t>
              </a:r>
            </a:p>
          </p:txBody>
        </p:sp>
      </p:grpSp>
      <p:grpSp>
        <p:nvGrpSpPr>
          <p:cNvPr id="6" name="ïṥļídè">
            <a:extLst>
              <a:ext uri="{FF2B5EF4-FFF2-40B4-BE49-F238E27FC236}">
                <a16:creationId xmlns:a16="http://schemas.microsoft.com/office/drawing/2014/main" id="{243CAA32-E822-4BFC-9B2F-DE214C55CC2A}"/>
              </a:ext>
            </a:extLst>
          </p:cNvPr>
          <p:cNvGrpSpPr/>
          <p:nvPr/>
        </p:nvGrpSpPr>
        <p:grpSpPr>
          <a:xfrm>
            <a:off x="4260682" y="2175395"/>
            <a:ext cx="3662154" cy="3795484"/>
            <a:chOff x="4278157" y="2195561"/>
            <a:chExt cx="3606174" cy="3795484"/>
          </a:xfrm>
        </p:grpSpPr>
        <p:sp>
          <p:nvSpPr>
            <p:cNvPr id="14" name="íṧḻíḓé">
              <a:extLst>
                <a:ext uri="{FF2B5EF4-FFF2-40B4-BE49-F238E27FC236}">
                  <a16:creationId xmlns:a16="http://schemas.microsoft.com/office/drawing/2014/main" id="{70ED46B6-816E-490C-940E-2CEAE87B4EF2}"/>
                </a:ext>
              </a:extLst>
            </p:cNvPr>
            <p:cNvSpPr/>
            <p:nvPr/>
          </p:nvSpPr>
          <p:spPr>
            <a:xfrm>
              <a:off x="4307669" y="2195561"/>
              <a:ext cx="3576662" cy="18722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5" name="ïš1idê">
              <a:extLst>
                <a:ext uri="{FF2B5EF4-FFF2-40B4-BE49-F238E27FC236}">
                  <a16:creationId xmlns:a16="http://schemas.microsoft.com/office/drawing/2014/main" id="{61A4E4EA-0218-4ED8-9783-067D8DF0ABE9}"/>
                </a:ext>
              </a:extLst>
            </p:cNvPr>
            <p:cNvSpPr/>
            <p:nvPr/>
          </p:nvSpPr>
          <p:spPr>
            <a:xfrm>
              <a:off x="4307669" y="4067769"/>
              <a:ext cx="3576662" cy="840638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6DECAAB0-688D-4ED2-9AFC-8ED5B39BC0E5}"/>
                </a:ext>
              </a:extLst>
            </p:cNvPr>
            <p:cNvCxnSpPr>
              <a:cxnSpLocks/>
            </p:cNvCxnSpPr>
            <p:nvPr/>
          </p:nvCxnSpPr>
          <p:spPr>
            <a:xfrm>
              <a:off x="7854554" y="4998863"/>
              <a:ext cx="0" cy="992182"/>
            </a:xfrm>
            <a:prstGeom prst="line">
              <a:avLst/>
            </a:prstGeom>
            <a:ln w="63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îSlîḑe">
              <a:extLst>
                <a:ext uri="{FF2B5EF4-FFF2-40B4-BE49-F238E27FC236}">
                  <a16:creationId xmlns:a16="http://schemas.microsoft.com/office/drawing/2014/main" id="{1018174C-88EC-44C5-BA17-71289DA507A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448845" y="2698935"/>
              <a:ext cx="1165077" cy="981424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  <a:gd name="connsiteX41" fmla="*/ 373273 h 605239"/>
                <a:gd name="connsiteY41" fmla="*/ 373273 h 605239"/>
                <a:gd name="connsiteX42" fmla="*/ 373273 h 605239"/>
                <a:gd name="connsiteY42" fmla="*/ 373273 h 605239"/>
                <a:gd name="connsiteX43" fmla="*/ 373273 h 605239"/>
                <a:gd name="connsiteY43" fmla="*/ 373273 h 605239"/>
                <a:gd name="connsiteX44" fmla="*/ 373273 h 605239"/>
                <a:gd name="connsiteY44" fmla="*/ 373273 h 605239"/>
                <a:gd name="connsiteX45" fmla="*/ 373273 h 605239"/>
                <a:gd name="connsiteY45" fmla="*/ 373273 h 605239"/>
                <a:gd name="connsiteX46" fmla="*/ 373273 h 605239"/>
                <a:gd name="connsiteY46" fmla="*/ 373273 h 605239"/>
                <a:gd name="connsiteX47" fmla="*/ 373273 h 605239"/>
                <a:gd name="connsiteY47" fmla="*/ 373273 h 605239"/>
                <a:gd name="connsiteX48" fmla="*/ 373273 h 605239"/>
                <a:gd name="connsiteY48" fmla="*/ 373273 h 605239"/>
                <a:gd name="connsiteX49" fmla="*/ 373273 h 605239"/>
                <a:gd name="connsiteY49" fmla="*/ 373273 h 605239"/>
                <a:gd name="connsiteX50" fmla="*/ 373273 h 605239"/>
                <a:gd name="connsiteY50" fmla="*/ 373273 h 605239"/>
                <a:gd name="connsiteX51" fmla="*/ 373273 h 605239"/>
                <a:gd name="connsiteY51" fmla="*/ 373273 h 605239"/>
                <a:gd name="connsiteX52" fmla="*/ 373273 h 605239"/>
                <a:gd name="connsiteY52" fmla="*/ 373273 h 605239"/>
                <a:gd name="connsiteX53" fmla="*/ 373273 h 605239"/>
                <a:gd name="connsiteY53" fmla="*/ 373273 h 605239"/>
                <a:gd name="connsiteX54" fmla="*/ 373273 h 605239"/>
                <a:gd name="connsiteY54" fmla="*/ 373273 h 605239"/>
                <a:gd name="connsiteX55" fmla="*/ 373273 h 605239"/>
                <a:gd name="connsiteY55" fmla="*/ 373273 h 605239"/>
                <a:gd name="connsiteX56" fmla="*/ 373273 h 605239"/>
                <a:gd name="connsiteY56" fmla="*/ 373273 h 605239"/>
                <a:gd name="connsiteX57" fmla="*/ 373273 h 605239"/>
                <a:gd name="connsiteY57" fmla="*/ 373273 h 605239"/>
                <a:gd name="connsiteX58" fmla="*/ 373273 h 605239"/>
                <a:gd name="connsiteY58" fmla="*/ 373273 h 605239"/>
                <a:gd name="connsiteX59" fmla="*/ 373273 h 605239"/>
                <a:gd name="connsiteY59" fmla="*/ 373273 h 605239"/>
                <a:gd name="connsiteX60" fmla="*/ 373273 h 605239"/>
                <a:gd name="connsiteY60" fmla="*/ 373273 h 605239"/>
                <a:gd name="connsiteX61" fmla="*/ 373273 h 605239"/>
                <a:gd name="connsiteY61" fmla="*/ 373273 h 605239"/>
                <a:gd name="connsiteX62" fmla="*/ 373273 h 605239"/>
                <a:gd name="connsiteY62" fmla="*/ 373273 h 605239"/>
                <a:gd name="connsiteX63" fmla="*/ 373273 h 605239"/>
                <a:gd name="connsiteY63" fmla="*/ 373273 h 605239"/>
                <a:gd name="connsiteX64" fmla="*/ 373273 h 605239"/>
                <a:gd name="connsiteY64" fmla="*/ 373273 h 605239"/>
                <a:gd name="connsiteX65" fmla="*/ 373273 h 605239"/>
                <a:gd name="connsiteY65" fmla="*/ 373273 h 605239"/>
                <a:gd name="connsiteX66" fmla="*/ 373273 h 605239"/>
                <a:gd name="connsiteY66" fmla="*/ 373273 h 605239"/>
                <a:gd name="connsiteX67" fmla="*/ 373273 h 605239"/>
                <a:gd name="connsiteY67" fmla="*/ 373273 h 605239"/>
                <a:gd name="connsiteX68" fmla="*/ 373273 h 605239"/>
                <a:gd name="connsiteY68" fmla="*/ 373273 h 605239"/>
                <a:gd name="connsiteX69" fmla="*/ 373273 h 605239"/>
                <a:gd name="connsiteY69" fmla="*/ 373273 h 605239"/>
                <a:gd name="connsiteX70" fmla="*/ 373273 h 605239"/>
                <a:gd name="connsiteY70" fmla="*/ 373273 h 605239"/>
                <a:gd name="connsiteX71" fmla="*/ 373273 h 605239"/>
                <a:gd name="connsiteY71" fmla="*/ 373273 h 605239"/>
                <a:gd name="connsiteX72" fmla="*/ 373273 h 605239"/>
                <a:gd name="connsiteY72" fmla="*/ 373273 h 605239"/>
                <a:gd name="connsiteX73" fmla="*/ 373273 h 605239"/>
                <a:gd name="connsiteY73" fmla="*/ 373273 h 605239"/>
                <a:gd name="connsiteX74" fmla="*/ 373273 h 605239"/>
                <a:gd name="connsiteY74" fmla="*/ 373273 h 605239"/>
                <a:gd name="connsiteX75" fmla="*/ 373273 h 605239"/>
                <a:gd name="connsiteY75" fmla="*/ 373273 h 605239"/>
                <a:gd name="connsiteX76" fmla="*/ 373273 h 605239"/>
                <a:gd name="connsiteY76" fmla="*/ 373273 h 605239"/>
                <a:gd name="connsiteX77" fmla="*/ 373273 h 605239"/>
                <a:gd name="connsiteY77" fmla="*/ 373273 h 605239"/>
                <a:gd name="connsiteX78" fmla="*/ 373273 h 605239"/>
                <a:gd name="connsiteY78" fmla="*/ 373273 h 605239"/>
                <a:gd name="connsiteX79" fmla="*/ 373273 h 605239"/>
                <a:gd name="connsiteY79" fmla="*/ 373273 h 605239"/>
                <a:gd name="connsiteX80" fmla="*/ 373273 h 605239"/>
                <a:gd name="connsiteY80" fmla="*/ 373273 h 605239"/>
                <a:gd name="connsiteX81" fmla="*/ 373273 h 605239"/>
                <a:gd name="connsiteY81" fmla="*/ 373273 h 605239"/>
                <a:gd name="connsiteX82" fmla="*/ 373273 h 605239"/>
                <a:gd name="connsiteY82" fmla="*/ 373273 h 605239"/>
                <a:gd name="connsiteX83" fmla="*/ 373273 h 605239"/>
                <a:gd name="connsiteY83" fmla="*/ 373273 h 605239"/>
                <a:gd name="connsiteX84" fmla="*/ 373273 h 605239"/>
                <a:gd name="connsiteY84" fmla="*/ 373273 h 605239"/>
                <a:gd name="connsiteX85" fmla="*/ 373273 h 605239"/>
                <a:gd name="connsiteY85" fmla="*/ 373273 h 605239"/>
                <a:gd name="connsiteX86" fmla="*/ 373273 h 605239"/>
                <a:gd name="connsiteY86" fmla="*/ 373273 h 605239"/>
                <a:gd name="connsiteX87" fmla="*/ 373273 h 605239"/>
                <a:gd name="connsiteY87" fmla="*/ 373273 h 605239"/>
                <a:gd name="connsiteX88" fmla="*/ 373273 h 605239"/>
                <a:gd name="connsiteY88" fmla="*/ 373273 h 605239"/>
                <a:gd name="connsiteX89" fmla="*/ 373273 h 605239"/>
                <a:gd name="connsiteY89" fmla="*/ 373273 h 605239"/>
                <a:gd name="connsiteX90" fmla="*/ 373273 h 605239"/>
                <a:gd name="connsiteY90" fmla="*/ 373273 h 605239"/>
                <a:gd name="connsiteX91" fmla="*/ 373273 h 605239"/>
                <a:gd name="connsiteY91" fmla="*/ 373273 h 605239"/>
                <a:gd name="connsiteX92" fmla="*/ 373273 h 605239"/>
                <a:gd name="connsiteY92" fmla="*/ 373273 h 605239"/>
                <a:gd name="connsiteX93" fmla="*/ 373273 h 605239"/>
                <a:gd name="connsiteY93" fmla="*/ 373273 h 605239"/>
                <a:gd name="connsiteX94" fmla="*/ 373273 h 605239"/>
                <a:gd name="connsiteY94" fmla="*/ 373273 h 605239"/>
                <a:gd name="connsiteX95" fmla="*/ 373273 h 605239"/>
                <a:gd name="connsiteY95" fmla="*/ 373273 h 605239"/>
                <a:gd name="connsiteX96" fmla="*/ 373273 h 605239"/>
                <a:gd name="connsiteY96" fmla="*/ 373273 h 605239"/>
                <a:gd name="connsiteX97" fmla="*/ 373273 h 605239"/>
                <a:gd name="connsiteY97" fmla="*/ 373273 h 605239"/>
                <a:gd name="connsiteX98" fmla="*/ 373273 h 605239"/>
                <a:gd name="connsiteY98" fmla="*/ 373273 h 605239"/>
                <a:gd name="connsiteX99" fmla="*/ 373273 h 605239"/>
                <a:gd name="connsiteY99" fmla="*/ 373273 h 605239"/>
                <a:gd name="connsiteX100" fmla="*/ 373273 h 605239"/>
                <a:gd name="connsiteY100" fmla="*/ 373273 h 605239"/>
                <a:gd name="connsiteX101" fmla="*/ 373273 h 605239"/>
                <a:gd name="connsiteY101" fmla="*/ 373273 h 605239"/>
                <a:gd name="connsiteX102" fmla="*/ 373273 h 605239"/>
                <a:gd name="connsiteY102" fmla="*/ 373273 h 605239"/>
                <a:gd name="connsiteX103" fmla="*/ 373273 h 605239"/>
                <a:gd name="connsiteY103" fmla="*/ 373273 h 605239"/>
                <a:gd name="connsiteX104" fmla="*/ 373273 h 605239"/>
                <a:gd name="connsiteY104" fmla="*/ 373273 h 605239"/>
                <a:gd name="connsiteX105" fmla="*/ 373273 h 605239"/>
                <a:gd name="connsiteY105" fmla="*/ 373273 h 605239"/>
                <a:gd name="connsiteX106" fmla="*/ 373273 h 605239"/>
                <a:gd name="connsiteY106" fmla="*/ 373273 h 605239"/>
                <a:gd name="connsiteX107" fmla="*/ 373273 h 605239"/>
                <a:gd name="connsiteY107" fmla="*/ 373273 h 605239"/>
                <a:gd name="connsiteX108" fmla="*/ 373273 h 605239"/>
                <a:gd name="connsiteY108" fmla="*/ 373273 h 605239"/>
                <a:gd name="connsiteX109" fmla="*/ 373273 h 605239"/>
                <a:gd name="connsiteY109" fmla="*/ 373273 h 605239"/>
                <a:gd name="connsiteX110" fmla="*/ 373273 h 605239"/>
                <a:gd name="connsiteY110" fmla="*/ 373273 h 605239"/>
                <a:gd name="connsiteX111" fmla="*/ 373273 h 605239"/>
                <a:gd name="connsiteY111" fmla="*/ 373273 h 605239"/>
                <a:gd name="connsiteX112" fmla="*/ 373273 h 605239"/>
                <a:gd name="connsiteY112" fmla="*/ 373273 h 605239"/>
                <a:gd name="connsiteX113" fmla="*/ 373273 h 605239"/>
                <a:gd name="connsiteY113" fmla="*/ 373273 h 605239"/>
                <a:gd name="connsiteX114" fmla="*/ 373273 h 605239"/>
                <a:gd name="connsiteY114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551291" h="464390">
                  <a:moveTo>
                    <a:pt x="153571" y="454275"/>
                  </a:moveTo>
                  <a:lnTo>
                    <a:pt x="548303" y="454275"/>
                  </a:lnTo>
                  <a:lnTo>
                    <a:pt x="545432" y="464390"/>
                  </a:lnTo>
                  <a:lnTo>
                    <a:pt x="157877" y="464390"/>
                  </a:lnTo>
                  <a:close/>
                  <a:moveTo>
                    <a:pt x="327304" y="428604"/>
                  </a:moveTo>
                  <a:lnTo>
                    <a:pt x="321561" y="447265"/>
                  </a:lnTo>
                  <a:lnTo>
                    <a:pt x="373250" y="447265"/>
                  </a:lnTo>
                  <a:lnTo>
                    <a:pt x="366071" y="428604"/>
                  </a:lnTo>
                  <a:close/>
                  <a:moveTo>
                    <a:pt x="193774" y="397025"/>
                  </a:moveTo>
                  <a:lnTo>
                    <a:pt x="180851" y="425734"/>
                  </a:lnTo>
                  <a:lnTo>
                    <a:pt x="522575" y="425734"/>
                  </a:lnTo>
                  <a:lnTo>
                    <a:pt x="512524" y="397025"/>
                  </a:lnTo>
                  <a:close/>
                  <a:moveTo>
                    <a:pt x="180851" y="391283"/>
                  </a:moveTo>
                  <a:lnTo>
                    <a:pt x="531190" y="391283"/>
                  </a:lnTo>
                  <a:lnTo>
                    <a:pt x="551291" y="447265"/>
                  </a:lnTo>
                  <a:lnTo>
                    <a:pt x="549855" y="450136"/>
                  </a:lnTo>
                  <a:lnTo>
                    <a:pt x="153571" y="450136"/>
                  </a:lnTo>
                  <a:close/>
                  <a:moveTo>
                    <a:pt x="199538" y="212061"/>
                  </a:moveTo>
                  <a:lnTo>
                    <a:pt x="199538" y="282376"/>
                  </a:lnTo>
                  <a:lnTo>
                    <a:pt x="199538" y="362736"/>
                  </a:lnTo>
                  <a:lnTo>
                    <a:pt x="403358" y="362736"/>
                  </a:lnTo>
                  <a:lnTo>
                    <a:pt x="508139" y="362736"/>
                  </a:lnTo>
                  <a:lnTo>
                    <a:pt x="508139" y="275201"/>
                  </a:lnTo>
                  <a:lnTo>
                    <a:pt x="508139" y="212061"/>
                  </a:lnTo>
                  <a:lnTo>
                    <a:pt x="289965" y="212061"/>
                  </a:lnTo>
                  <a:close/>
                  <a:moveTo>
                    <a:pt x="188055" y="197711"/>
                  </a:moveTo>
                  <a:lnTo>
                    <a:pt x="295706" y="197711"/>
                  </a:lnTo>
                  <a:lnTo>
                    <a:pt x="518186" y="197711"/>
                  </a:lnTo>
                  <a:lnTo>
                    <a:pt x="518186" y="278071"/>
                  </a:lnTo>
                  <a:lnTo>
                    <a:pt x="518186" y="375651"/>
                  </a:lnTo>
                  <a:lnTo>
                    <a:pt x="396181" y="375651"/>
                  </a:lnTo>
                  <a:lnTo>
                    <a:pt x="188055" y="375651"/>
                  </a:lnTo>
                  <a:lnTo>
                    <a:pt x="188055" y="280941"/>
                  </a:lnTo>
                  <a:close/>
                  <a:moveTo>
                    <a:pt x="120643" y="121858"/>
                  </a:moveTo>
                  <a:cubicBezTo>
                    <a:pt x="119208" y="121858"/>
                    <a:pt x="116338" y="123292"/>
                    <a:pt x="113467" y="123292"/>
                  </a:cubicBezTo>
                  <a:cubicBezTo>
                    <a:pt x="100552" y="126159"/>
                    <a:pt x="87637" y="129025"/>
                    <a:pt x="74721" y="131892"/>
                  </a:cubicBezTo>
                  <a:cubicBezTo>
                    <a:pt x="70416" y="150528"/>
                    <a:pt x="68981" y="170596"/>
                    <a:pt x="70416" y="189231"/>
                  </a:cubicBezTo>
                  <a:cubicBezTo>
                    <a:pt x="70416" y="207866"/>
                    <a:pt x="73286" y="226501"/>
                    <a:pt x="79026" y="245137"/>
                  </a:cubicBezTo>
                  <a:cubicBezTo>
                    <a:pt x="89072" y="248004"/>
                    <a:pt x="100552" y="249437"/>
                    <a:pt x="110597" y="252304"/>
                  </a:cubicBezTo>
                  <a:cubicBezTo>
                    <a:pt x="114902" y="252304"/>
                    <a:pt x="119208" y="253737"/>
                    <a:pt x="123513" y="253737"/>
                  </a:cubicBezTo>
                  <a:cubicBezTo>
                    <a:pt x="119208" y="232235"/>
                    <a:pt x="114902" y="210733"/>
                    <a:pt x="114902" y="187798"/>
                  </a:cubicBezTo>
                  <a:cubicBezTo>
                    <a:pt x="114902" y="166296"/>
                    <a:pt x="116338" y="143360"/>
                    <a:pt x="120643" y="121858"/>
                  </a:cubicBezTo>
                  <a:close/>
                  <a:moveTo>
                    <a:pt x="165129" y="30116"/>
                  </a:moveTo>
                  <a:cubicBezTo>
                    <a:pt x="159389" y="43017"/>
                    <a:pt x="155084" y="55918"/>
                    <a:pt x="152214" y="68820"/>
                  </a:cubicBezTo>
                  <a:cubicBezTo>
                    <a:pt x="149344" y="78854"/>
                    <a:pt x="146473" y="88888"/>
                    <a:pt x="143603" y="98923"/>
                  </a:cubicBezTo>
                  <a:cubicBezTo>
                    <a:pt x="160824" y="96056"/>
                    <a:pt x="176610" y="96056"/>
                    <a:pt x="193830" y="96056"/>
                  </a:cubicBezTo>
                  <a:cubicBezTo>
                    <a:pt x="202440" y="96056"/>
                    <a:pt x="209616" y="96056"/>
                    <a:pt x="218226" y="97489"/>
                  </a:cubicBezTo>
                  <a:cubicBezTo>
                    <a:pt x="215356" y="88888"/>
                    <a:pt x="213921" y="80287"/>
                    <a:pt x="211051" y="70253"/>
                  </a:cubicBezTo>
                  <a:cubicBezTo>
                    <a:pt x="206745" y="57352"/>
                    <a:pt x="202440" y="44451"/>
                    <a:pt x="196700" y="32983"/>
                  </a:cubicBezTo>
                  <a:cubicBezTo>
                    <a:pt x="202440" y="37283"/>
                    <a:pt x="206745" y="43017"/>
                    <a:pt x="209616" y="48751"/>
                  </a:cubicBezTo>
                  <a:cubicBezTo>
                    <a:pt x="213921" y="54485"/>
                    <a:pt x="218226" y="60219"/>
                    <a:pt x="221096" y="67386"/>
                  </a:cubicBezTo>
                  <a:cubicBezTo>
                    <a:pt x="226836" y="77421"/>
                    <a:pt x="231141" y="88888"/>
                    <a:pt x="234011" y="100356"/>
                  </a:cubicBezTo>
                  <a:cubicBezTo>
                    <a:pt x="248362" y="101790"/>
                    <a:pt x="262712" y="106090"/>
                    <a:pt x="277063" y="110390"/>
                  </a:cubicBezTo>
                  <a:cubicBezTo>
                    <a:pt x="284238" y="113257"/>
                    <a:pt x="292848" y="114691"/>
                    <a:pt x="300023" y="118991"/>
                  </a:cubicBezTo>
                  <a:cubicBezTo>
                    <a:pt x="292848" y="96056"/>
                    <a:pt x="282803" y="74554"/>
                    <a:pt x="269887" y="54485"/>
                  </a:cubicBezTo>
                  <a:cubicBezTo>
                    <a:pt x="288543" y="68820"/>
                    <a:pt x="305764" y="88888"/>
                    <a:pt x="315809" y="113257"/>
                  </a:cubicBezTo>
                  <a:cubicBezTo>
                    <a:pt x="317244" y="117558"/>
                    <a:pt x="320114" y="123292"/>
                    <a:pt x="321549" y="127592"/>
                  </a:cubicBezTo>
                  <a:lnTo>
                    <a:pt x="350496" y="144678"/>
                  </a:lnTo>
                  <a:lnTo>
                    <a:pt x="350712" y="145626"/>
                  </a:lnTo>
                  <a:lnTo>
                    <a:pt x="324419" y="139060"/>
                  </a:lnTo>
                  <a:cubicBezTo>
                    <a:pt x="328724" y="154828"/>
                    <a:pt x="330159" y="170596"/>
                    <a:pt x="330159" y="187798"/>
                  </a:cubicBezTo>
                  <a:lnTo>
                    <a:pt x="308634" y="187798"/>
                  </a:lnTo>
                  <a:cubicBezTo>
                    <a:pt x="308634" y="169163"/>
                    <a:pt x="307199" y="150528"/>
                    <a:pt x="304329" y="133326"/>
                  </a:cubicBezTo>
                  <a:cubicBezTo>
                    <a:pt x="292848" y="130459"/>
                    <a:pt x="282803" y="129025"/>
                    <a:pt x="272758" y="126159"/>
                  </a:cubicBezTo>
                  <a:cubicBezTo>
                    <a:pt x="262712" y="124725"/>
                    <a:pt x="251232" y="123292"/>
                    <a:pt x="241187" y="121858"/>
                  </a:cubicBezTo>
                  <a:cubicBezTo>
                    <a:pt x="245492" y="143360"/>
                    <a:pt x="248362" y="164862"/>
                    <a:pt x="248362" y="187798"/>
                  </a:cubicBezTo>
                  <a:lnTo>
                    <a:pt x="226836" y="187798"/>
                  </a:lnTo>
                  <a:cubicBezTo>
                    <a:pt x="226836" y="164862"/>
                    <a:pt x="225401" y="141927"/>
                    <a:pt x="221096" y="118991"/>
                  </a:cubicBezTo>
                  <a:cubicBezTo>
                    <a:pt x="212486" y="117558"/>
                    <a:pt x="202440" y="117558"/>
                    <a:pt x="193830" y="117558"/>
                  </a:cubicBezTo>
                  <a:cubicBezTo>
                    <a:pt x="175175" y="117558"/>
                    <a:pt x="157954" y="117558"/>
                    <a:pt x="140733" y="118991"/>
                  </a:cubicBezTo>
                  <a:cubicBezTo>
                    <a:pt x="136428" y="141927"/>
                    <a:pt x="136428" y="164862"/>
                    <a:pt x="136428" y="187798"/>
                  </a:cubicBezTo>
                  <a:cubicBezTo>
                    <a:pt x="136428" y="210733"/>
                    <a:pt x="139298" y="233669"/>
                    <a:pt x="143603" y="256604"/>
                  </a:cubicBezTo>
                  <a:cubicBezTo>
                    <a:pt x="153649" y="258038"/>
                    <a:pt x="163694" y="258038"/>
                    <a:pt x="175175" y="258038"/>
                  </a:cubicBezTo>
                  <a:lnTo>
                    <a:pt x="175175" y="279540"/>
                  </a:lnTo>
                  <a:cubicBezTo>
                    <a:pt x="165129" y="279540"/>
                    <a:pt x="156519" y="278106"/>
                    <a:pt x="147909" y="276673"/>
                  </a:cubicBezTo>
                  <a:cubicBezTo>
                    <a:pt x="152214" y="301042"/>
                    <a:pt x="159389" y="323977"/>
                    <a:pt x="165129" y="346913"/>
                  </a:cubicBezTo>
                  <a:cubicBezTo>
                    <a:pt x="150779" y="325411"/>
                    <a:pt x="137863" y="299608"/>
                    <a:pt x="129253" y="273806"/>
                  </a:cubicBezTo>
                  <a:cubicBezTo>
                    <a:pt x="122078" y="272373"/>
                    <a:pt x="114902" y="270939"/>
                    <a:pt x="106292" y="268072"/>
                  </a:cubicBezTo>
                  <a:cubicBezTo>
                    <a:pt x="99117" y="266639"/>
                    <a:pt x="90507" y="262338"/>
                    <a:pt x="83332" y="259471"/>
                  </a:cubicBezTo>
                  <a:cubicBezTo>
                    <a:pt x="89072" y="282407"/>
                    <a:pt x="97682" y="303909"/>
                    <a:pt x="109162" y="325411"/>
                  </a:cubicBezTo>
                  <a:cubicBezTo>
                    <a:pt x="103422" y="321111"/>
                    <a:pt x="100552" y="316810"/>
                    <a:pt x="96247" y="312510"/>
                  </a:cubicBezTo>
                  <a:cubicBezTo>
                    <a:pt x="91942" y="306776"/>
                    <a:pt x="87637" y="302475"/>
                    <a:pt x="84767" y="296742"/>
                  </a:cubicBezTo>
                  <a:cubicBezTo>
                    <a:pt x="77591" y="286707"/>
                    <a:pt x="71851" y="275239"/>
                    <a:pt x="66111" y="263772"/>
                  </a:cubicBezTo>
                  <a:cubicBezTo>
                    <a:pt x="64676" y="259471"/>
                    <a:pt x="61806" y="253737"/>
                    <a:pt x="60371" y="248004"/>
                  </a:cubicBezTo>
                  <a:cubicBezTo>
                    <a:pt x="56066" y="246570"/>
                    <a:pt x="53196" y="243703"/>
                    <a:pt x="48890" y="242270"/>
                  </a:cubicBezTo>
                  <a:cubicBezTo>
                    <a:pt x="43150" y="237969"/>
                    <a:pt x="37410" y="233669"/>
                    <a:pt x="33105" y="229368"/>
                  </a:cubicBezTo>
                  <a:cubicBezTo>
                    <a:pt x="40280" y="232235"/>
                    <a:pt x="48890" y="235102"/>
                    <a:pt x="57501" y="237969"/>
                  </a:cubicBezTo>
                  <a:cubicBezTo>
                    <a:pt x="51761" y="222201"/>
                    <a:pt x="48890" y="206433"/>
                    <a:pt x="48890" y="190665"/>
                  </a:cubicBezTo>
                  <a:cubicBezTo>
                    <a:pt x="47455" y="173463"/>
                    <a:pt x="48890" y="156261"/>
                    <a:pt x="53196" y="139060"/>
                  </a:cubicBezTo>
                  <a:cubicBezTo>
                    <a:pt x="47455" y="141927"/>
                    <a:pt x="41715" y="143360"/>
                    <a:pt x="35975" y="146227"/>
                  </a:cubicBezTo>
                  <a:cubicBezTo>
                    <a:pt x="40280" y="141927"/>
                    <a:pt x="46020" y="137626"/>
                    <a:pt x="51761" y="133326"/>
                  </a:cubicBezTo>
                  <a:cubicBezTo>
                    <a:pt x="53196" y="133326"/>
                    <a:pt x="54631" y="131892"/>
                    <a:pt x="56066" y="130459"/>
                  </a:cubicBezTo>
                  <a:cubicBezTo>
                    <a:pt x="57501" y="126159"/>
                    <a:pt x="60371" y="120425"/>
                    <a:pt x="61806" y="114691"/>
                  </a:cubicBezTo>
                  <a:cubicBezTo>
                    <a:pt x="73286" y="91755"/>
                    <a:pt x="89072" y="70253"/>
                    <a:pt x="109162" y="55918"/>
                  </a:cubicBezTo>
                  <a:cubicBezTo>
                    <a:pt x="96247" y="75987"/>
                    <a:pt x="84767" y="97489"/>
                    <a:pt x="79026" y="118991"/>
                  </a:cubicBezTo>
                  <a:cubicBezTo>
                    <a:pt x="89072" y="114691"/>
                    <a:pt x="99117" y="110390"/>
                    <a:pt x="109162" y="107523"/>
                  </a:cubicBezTo>
                  <a:cubicBezTo>
                    <a:pt x="114902" y="106090"/>
                    <a:pt x="120643" y="104656"/>
                    <a:pt x="126383" y="103223"/>
                  </a:cubicBezTo>
                  <a:cubicBezTo>
                    <a:pt x="130688" y="90322"/>
                    <a:pt x="134993" y="77421"/>
                    <a:pt x="142168" y="64519"/>
                  </a:cubicBezTo>
                  <a:cubicBezTo>
                    <a:pt x="145038" y="58785"/>
                    <a:pt x="147909" y="53052"/>
                    <a:pt x="152214" y="47318"/>
                  </a:cubicBezTo>
                  <a:cubicBezTo>
                    <a:pt x="156519" y="41584"/>
                    <a:pt x="160824" y="35850"/>
                    <a:pt x="165129" y="30116"/>
                  </a:cubicBezTo>
                  <a:close/>
                  <a:moveTo>
                    <a:pt x="190929" y="0"/>
                  </a:moveTo>
                  <a:cubicBezTo>
                    <a:pt x="294289" y="0"/>
                    <a:pt x="378987" y="84557"/>
                    <a:pt x="381858" y="187744"/>
                  </a:cubicBezTo>
                  <a:lnTo>
                    <a:pt x="360325" y="187744"/>
                  </a:lnTo>
                  <a:lnTo>
                    <a:pt x="350712" y="145626"/>
                  </a:lnTo>
                  <a:lnTo>
                    <a:pt x="353120" y="146227"/>
                  </a:lnTo>
                  <a:lnTo>
                    <a:pt x="350496" y="144678"/>
                  </a:lnTo>
                  <a:lnTo>
                    <a:pt x="345565" y="123073"/>
                  </a:lnTo>
                  <a:cubicBezTo>
                    <a:pt x="319052" y="63417"/>
                    <a:pt x="259836" y="21497"/>
                    <a:pt x="190929" y="21497"/>
                  </a:cubicBezTo>
                  <a:cubicBezTo>
                    <a:pt x="97618" y="21497"/>
                    <a:pt x="21533" y="97455"/>
                    <a:pt x="21533" y="190611"/>
                  </a:cubicBezTo>
                  <a:cubicBezTo>
                    <a:pt x="21533" y="278033"/>
                    <a:pt x="89004" y="351125"/>
                    <a:pt x="175138" y="358291"/>
                  </a:cubicBezTo>
                  <a:lnTo>
                    <a:pt x="175138" y="379788"/>
                  </a:lnTo>
                  <a:lnTo>
                    <a:pt x="173702" y="379788"/>
                  </a:lnTo>
                  <a:lnTo>
                    <a:pt x="172267" y="379788"/>
                  </a:lnTo>
                  <a:cubicBezTo>
                    <a:pt x="76084" y="371189"/>
                    <a:pt x="0" y="289499"/>
                    <a:pt x="0" y="190611"/>
                  </a:cubicBezTo>
                  <a:cubicBezTo>
                    <a:pt x="0" y="85990"/>
                    <a:pt x="86133" y="0"/>
                    <a:pt x="1909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8" name="íṩľïde">
              <a:extLst>
                <a:ext uri="{FF2B5EF4-FFF2-40B4-BE49-F238E27FC236}">
                  <a16:creationId xmlns:a16="http://schemas.microsoft.com/office/drawing/2014/main" id="{539D5D12-8554-4053-BB85-412BBB625D04}"/>
                </a:ext>
              </a:extLst>
            </p:cNvPr>
            <p:cNvSpPr/>
            <p:nvPr/>
          </p:nvSpPr>
          <p:spPr>
            <a:xfrm>
              <a:off x="5189001" y="4410329"/>
              <a:ext cx="1770821" cy="276999"/>
            </a:xfrm>
            <a:prstGeom prst="rect">
              <a:avLst/>
            </a:prstGeom>
          </p:spPr>
          <p:txBody>
            <a:bodyPr wrap="none" lIns="144000" tIns="0" rIns="144000" bIns="0" anchor="ctr">
              <a:normAutofit/>
            </a:bodyPr>
            <a:lstStyle/>
            <a:p>
              <a:r>
                <a:rPr lang="zh-CN" altLang="en-US" b="1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标题文本预设</a:t>
              </a:r>
              <a:endParaRPr lang="zh-CN" altLang="en-US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9" name="ïṥ1îďe">
              <a:extLst>
                <a:ext uri="{FF2B5EF4-FFF2-40B4-BE49-F238E27FC236}">
                  <a16:creationId xmlns:a16="http://schemas.microsoft.com/office/drawing/2014/main" id="{3DBD1978-BEAE-4944-B2FD-219197E1C977}"/>
                </a:ext>
              </a:extLst>
            </p:cNvPr>
            <p:cNvSpPr/>
            <p:nvPr/>
          </p:nvSpPr>
          <p:spPr>
            <a:xfrm>
              <a:off x="4278157" y="5232119"/>
              <a:ext cx="3561227" cy="485070"/>
            </a:xfrm>
            <a:prstGeom prst="rect">
              <a:avLst/>
            </a:prstGeom>
          </p:spPr>
          <p:txBody>
            <a:bodyPr wrap="square" lIns="144000" tIns="0" rIns="144000" bIns="0" anchor="ctr" anchorCtr="1">
              <a:normAutofit fontScale="925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50">
                  <a:solidFill>
                    <a:srgbClr val="00000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此部分内容作为文字排版占位显示（建议使用主题字体）</a:t>
              </a:r>
              <a:br>
                <a:rPr lang="zh-CN" altLang="en-US" sz="1050">
                  <a:solidFill>
                    <a:srgbClr val="00000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</a:br>
              <a:r>
                <a:rPr lang="zh-CN" altLang="en-US" sz="1050">
                  <a:solidFill>
                    <a:srgbClr val="00000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如需更改请在（设置形状格式）菜单下（文本选项）中调整</a:t>
              </a:r>
            </a:p>
          </p:txBody>
        </p:sp>
      </p:grpSp>
      <p:grpSp>
        <p:nvGrpSpPr>
          <p:cNvPr id="7" name="ïSḻiḓe">
            <a:extLst>
              <a:ext uri="{FF2B5EF4-FFF2-40B4-BE49-F238E27FC236}">
                <a16:creationId xmlns:a16="http://schemas.microsoft.com/office/drawing/2014/main" id="{005CF4D6-75EB-4F53-B037-7C18110094A5}"/>
              </a:ext>
            </a:extLst>
          </p:cNvPr>
          <p:cNvGrpSpPr/>
          <p:nvPr/>
        </p:nvGrpSpPr>
        <p:grpSpPr>
          <a:xfrm>
            <a:off x="7891987" y="2175395"/>
            <a:ext cx="3676621" cy="3521628"/>
            <a:chOff x="7853954" y="2195561"/>
            <a:chExt cx="3620420" cy="3521628"/>
          </a:xfrm>
        </p:grpSpPr>
        <p:sp>
          <p:nvSpPr>
            <p:cNvPr id="9" name="íşḷîďé">
              <a:extLst>
                <a:ext uri="{FF2B5EF4-FFF2-40B4-BE49-F238E27FC236}">
                  <a16:creationId xmlns:a16="http://schemas.microsoft.com/office/drawing/2014/main" id="{19DA2EE1-14A0-44C1-9FD8-DE8DB59C10E7}"/>
                </a:ext>
              </a:extLst>
            </p:cNvPr>
            <p:cNvSpPr/>
            <p:nvPr/>
          </p:nvSpPr>
          <p:spPr>
            <a:xfrm>
              <a:off x="7853954" y="2195561"/>
              <a:ext cx="3576662" cy="18722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0" name="îṧlïďe">
              <a:extLst>
                <a:ext uri="{FF2B5EF4-FFF2-40B4-BE49-F238E27FC236}">
                  <a16:creationId xmlns:a16="http://schemas.microsoft.com/office/drawing/2014/main" id="{C76BC329-7F3B-404B-881A-66A6D5A53CB9}"/>
                </a:ext>
              </a:extLst>
            </p:cNvPr>
            <p:cNvSpPr/>
            <p:nvPr/>
          </p:nvSpPr>
          <p:spPr>
            <a:xfrm>
              <a:off x="7853954" y="4067769"/>
              <a:ext cx="3576662" cy="840638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1" name="ïṧlîḑê">
              <a:extLst>
                <a:ext uri="{FF2B5EF4-FFF2-40B4-BE49-F238E27FC236}">
                  <a16:creationId xmlns:a16="http://schemas.microsoft.com/office/drawing/2014/main" id="{08F79C39-4063-45A9-A827-87A7F9EC753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968316" y="2698935"/>
              <a:ext cx="1592179" cy="986678"/>
            </a:xfrm>
            <a:custGeom>
              <a:avLst/>
              <a:gdLst>
                <a:gd name="T0" fmla="*/ 1842 w 2014"/>
                <a:gd name="T1" fmla="*/ 486 h 1250"/>
                <a:gd name="T2" fmla="*/ 1667 w 2014"/>
                <a:gd name="T3" fmla="*/ 223 h 1250"/>
                <a:gd name="T4" fmla="*/ 1389 w 2014"/>
                <a:gd name="T5" fmla="*/ 483 h 1250"/>
                <a:gd name="T6" fmla="*/ 1178 w 2014"/>
                <a:gd name="T7" fmla="*/ 786 h 1250"/>
                <a:gd name="T8" fmla="*/ 1194 w 2014"/>
                <a:gd name="T9" fmla="*/ 158 h 1250"/>
                <a:gd name="T10" fmla="*/ 901 w 2014"/>
                <a:gd name="T11" fmla="*/ 128 h 1250"/>
                <a:gd name="T12" fmla="*/ 752 w 2014"/>
                <a:gd name="T13" fmla="*/ 644 h 1250"/>
                <a:gd name="T14" fmla="*/ 634 w 2014"/>
                <a:gd name="T15" fmla="*/ 589 h 1250"/>
                <a:gd name="T16" fmla="*/ 530 w 2014"/>
                <a:gd name="T17" fmla="*/ 148 h 1250"/>
                <a:gd name="T18" fmla="*/ 172 w 2014"/>
                <a:gd name="T19" fmla="*/ 462 h 1250"/>
                <a:gd name="T20" fmla="*/ 0 w 2014"/>
                <a:gd name="T21" fmla="*/ 1078 h 1250"/>
                <a:gd name="T22" fmla="*/ 1532 w 2014"/>
                <a:gd name="T23" fmla="*/ 1250 h 1250"/>
                <a:gd name="T24" fmla="*/ 2014 w 2014"/>
                <a:gd name="T25" fmla="*/ 1078 h 1250"/>
                <a:gd name="T26" fmla="*/ 1777 w 2014"/>
                <a:gd name="T27" fmla="*/ 1054 h 1250"/>
                <a:gd name="T28" fmla="*/ 1428 w 2014"/>
                <a:gd name="T29" fmla="*/ 819 h 1250"/>
                <a:gd name="T30" fmla="*/ 1965 w 2014"/>
                <a:gd name="T31" fmla="*/ 1054 h 1250"/>
                <a:gd name="T32" fmla="*/ 1279 w 2014"/>
                <a:gd name="T33" fmla="*/ 1105 h 1250"/>
                <a:gd name="T34" fmla="*/ 1231 w 2014"/>
                <a:gd name="T35" fmla="*/ 1203 h 1250"/>
                <a:gd name="T36" fmla="*/ 735 w 2014"/>
                <a:gd name="T37" fmla="*/ 1102 h 1250"/>
                <a:gd name="T38" fmla="*/ 561 w 2014"/>
                <a:gd name="T39" fmla="*/ 1078 h 1250"/>
                <a:gd name="T40" fmla="*/ 693 w 2014"/>
                <a:gd name="T41" fmla="*/ 912 h 1250"/>
                <a:gd name="T42" fmla="*/ 1007 w 2014"/>
                <a:gd name="T43" fmla="*/ 1140 h 1250"/>
                <a:gd name="T44" fmla="*/ 1302 w 2014"/>
                <a:gd name="T45" fmla="*/ 898 h 1250"/>
                <a:gd name="T46" fmla="*/ 1452 w 2014"/>
                <a:gd name="T47" fmla="*/ 1078 h 1250"/>
                <a:gd name="T48" fmla="*/ 189 w 2014"/>
                <a:gd name="T49" fmla="*/ 987 h 1250"/>
                <a:gd name="T50" fmla="*/ 399 w 2014"/>
                <a:gd name="T51" fmla="*/ 1019 h 1250"/>
                <a:gd name="T52" fmla="*/ 562 w 2014"/>
                <a:gd name="T53" fmla="*/ 980 h 1250"/>
                <a:gd name="T54" fmla="*/ 240 w 2014"/>
                <a:gd name="T55" fmla="*/ 610 h 1250"/>
                <a:gd name="T56" fmla="*/ 219 w 2014"/>
                <a:gd name="T57" fmla="*/ 461 h 1250"/>
                <a:gd name="T58" fmla="*/ 492 w 2014"/>
                <a:gd name="T59" fmla="*/ 250 h 1250"/>
                <a:gd name="T60" fmla="*/ 578 w 2014"/>
                <a:gd name="T61" fmla="*/ 462 h 1250"/>
                <a:gd name="T62" fmla="*/ 552 w 2014"/>
                <a:gd name="T63" fmla="*/ 615 h 1250"/>
                <a:gd name="T64" fmla="*/ 400 w 2014"/>
                <a:gd name="T65" fmla="*/ 771 h 1250"/>
                <a:gd name="T66" fmla="*/ 312 w 2014"/>
                <a:gd name="T67" fmla="*/ 732 h 1250"/>
                <a:gd name="T68" fmla="*/ 438 w 2014"/>
                <a:gd name="T69" fmla="*/ 813 h 1250"/>
                <a:gd name="T70" fmla="*/ 380 w 2014"/>
                <a:gd name="T71" fmla="*/ 835 h 1250"/>
                <a:gd name="T72" fmla="*/ 789 w 2014"/>
                <a:gd name="T73" fmla="*/ 607 h 1250"/>
                <a:gd name="T74" fmla="*/ 759 w 2014"/>
                <a:gd name="T75" fmla="*/ 402 h 1250"/>
                <a:gd name="T76" fmla="*/ 1138 w 2014"/>
                <a:gd name="T77" fmla="*/ 101 h 1250"/>
                <a:gd name="T78" fmla="*/ 1255 w 2014"/>
                <a:gd name="T79" fmla="*/ 403 h 1250"/>
                <a:gd name="T80" fmla="*/ 1219 w 2014"/>
                <a:gd name="T81" fmla="*/ 614 h 1250"/>
                <a:gd name="T82" fmla="*/ 1020 w 2014"/>
                <a:gd name="T83" fmla="*/ 823 h 1250"/>
                <a:gd name="T84" fmla="*/ 888 w 2014"/>
                <a:gd name="T85" fmla="*/ 773 h 1250"/>
                <a:gd name="T86" fmla="*/ 1069 w 2014"/>
                <a:gd name="T87" fmla="*/ 865 h 1250"/>
                <a:gd name="T88" fmla="*/ 943 w 2014"/>
                <a:gd name="T89" fmla="*/ 862 h 1250"/>
                <a:gd name="T90" fmla="*/ 875 w 2014"/>
                <a:gd name="T91" fmla="*/ 824 h 1250"/>
                <a:gd name="T92" fmla="*/ 1426 w 2014"/>
                <a:gd name="T93" fmla="*/ 513 h 1250"/>
                <a:gd name="T94" fmla="*/ 1561 w 2014"/>
                <a:gd name="T95" fmla="*/ 295 h 1250"/>
                <a:gd name="T96" fmla="*/ 1722 w 2014"/>
                <a:gd name="T97" fmla="*/ 310 h 1250"/>
                <a:gd name="T98" fmla="*/ 1804 w 2014"/>
                <a:gd name="T99" fmla="*/ 578 h 1250"/>
                <a:gd name="T100" fmla="*/ 1676 w 2014"/>
                <a:gd name="T101" fmla="*/ 752 h 1250"/>
                <a:gd name="T102" fmla="*/ 1613 w 2014"/>
                <a:gd name="T103" fmla="*/ 771 h 1250"/>
                <a:gd name="T104" fmla="*/ 1457 w 2014"/>
                <a:gd name="T105" fmla="*/ 610 h 1250"/>
                <a:gd name="T106" fmla="*/ 1754 w 2014"/>
                <a:gd name="T107" fmla="*/ 797 h 1250"/>
                <a:gd name="T108" fmla="*/ 1473 w 2014"/>
                <a:gd name="T109" fmla="*/ 798 h 1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14" h="1250">
                  <a:moveTo>
                    <a:pt x="2014" y="1078"/>
                  </a:moveTo>
                  <a:cubicBezTo>
                    <a:pt x="2014" y="926"/>
                    <a:pt x="1905" y="796"/>
                    <a:pt x="1753" y="746"/>
                  </a:cubicBezTo>
                  <a:cubicBezTo>
                    <a:pt x="1777" y="717"/>
                    <a:pt x="1796" y="683"/>
                    <a:pt x="1808" y="650"/>
                  </a:cubicBezTo>
                  <a:cubicBezTo>
                    <a:pt x="1828" y="638"/>
                    <a:pt x="1844" y="615"/>
                    <a:pt x="1851" y="589"/>
                  </a:cubicBezTo>
                  <a:cubicBezTo>
                    <a:pt x="1857" y="566"/>
                    <a:pt x="1870" y="514"/>
                    <a:pt x="1842" y="486"/>
                  </a:cubicBezTo>
                  <a:lnTo>
                    <a:pt x="1842" y="463"/>
                  </a:lnTo>
                  <a:cubicBezTo>
                    <a:pt x="1843" y="423"/>
                    <a:pt x="1846" y="320"/>
                    <a:pt x="1760" y="275"/>
                  </a:cubicBezTo>
                  <a:cubicBezTo>
                    <a:pt x="1758" y="267"/>
                    <a:pt x="1757" y="260"/>
                    <a:pt x="1757" y="259"/>
                  </a:cubicBezTo>
                  <a:lnTo>
                    <a:pt x="1746" y="148"/>
                  </a:lnTo>
                  <a:lnTo>
                    <a:pt x="1667" y="223"/>
                  </a:lnTo>
                  <a:cubicBezTo>
                    <a:pt x="1658" y="230"/>
                    <a:pt x="1605" y="243"/>
                    <a:pt x="1555" y="248"/>
                  </a:cubicBezTo>
                  <a:lnTo>
                    <a:pt x="1535" y="251"/>
                  </a:lnTo>
                  <a:cubicBezTo>
                    <a:pt x="1383" y="275"/>
                    <a:pt x="1386" y="363"/>
                    <a:pt x="1388" y="433"/>
                  </a:cubicBezTo>
                  <a:cubicBezTo>
                    <a:pt x="1388" y="442"/>
                    <a:pt x="1388" y="452"/>
                    <a:pt x="1388" y="462"/>
                  </a:cubicBezTo>
                  <a:lnTo>
                    <a:pt x="1389" y="483"/>
                  </a:lnTo>
                  <a:cubicBezTo>
                    <a:pt x="1374" y="500"/>
                    <a:pt x="1363" y="531"/>
                    <a:pt x="1377" y="588"/>
                  </a:cubicBezTo>
                  <a:cubicBezTo>
                    <a:pt x="1383" y="614"/>
                    <a:pt x="1400" y="636"/>
                    <a:pt x="1420" y="647"/>
                  </a:cubicBezTo>
                  <a:cubicBezTo>
                    <a:pt x="1429" y="671"/>
                    <a:pt x="1448" y="711"/>
                    <a:pt x="1477" y="746"/>
                  </a:cubicBezTo>
                  <a:cubicBezTo>
                    <a:pt x="1412" y="767"/>
                    <a:pt x="1356" y="803"/>
                    <a:pt x="1312" y="848"/>
                  </a:cubicBezTo>
                  <a:cubicBezTo>
                    <a:pt x="1271" y="822"/>
                    <a:pt x="1226" y="801"/>
                    <a:pt x="1178" y="786"/>
                  </a:cubicBezTo>
                  <a:cubicBezTo>
                    <a:pt x="1214" y="746"/>
                    <a:pt x="1241" y="696"/>
                    <a:pt x="1258" y="649"/>
                  </a:cubicBezTo>
                  <a:cubicBezTo>
                    <a:pt x="1285" y="633"/>
                    <a:pt x="1306" y="605"/>
                    <a:pt x="1315" y="571"/>
                  </a:cubicBezTo>
                  <a:cubicBezTo>
                    <a:pt x="1322" y="540"/>
                    <a:pt x="1339" y="472"/>
                    <a:pt x="1302" y="438"/>
                  </a:cubicBezTo>
                  <a:lnTo>
                    <a:pt x="1302" y="403"/>
                  </a:lnTo>
                  <a:cubicBezTo>
                    <a:pt x="1305" y="322"/>
                    <a:pt x="1296" y="208"/>
                    <a:pt x="1194" y="158"/>
                  </a:cubicBezTo>
                  <a:cubicBezTo>
                    <a:pt x="1190" y="144"/>
                    <a:pt x="1189" y="132"/>
                    <a:pt x="1189" y="131"/>
                  </a:cubicBezTo>
                  <a:lnTo>
                    <a:pt x="1176" y="0"/>
                  </a:lnTo>
                  <a:lnTo>
                    <a:pt x="1082" y="89"/>
                  </a:lnTo>
                  <a:cubicBezTo>
                    <a:pt x="1070" y="99"/>
                    <a:pt x="998" y="117"/>
                    <a:pt x="928" y="124"/>
                  </a:cubicBezTo>
                  <a:lnTo>
                    <a:pt x="901" y="128"/>
                  </a:lnTo>
                  <a:cubicBezTo>
                    <a:pt x="705" y="159"/>
                    <a:pt x="708" y="268"/>
                    <a:pt x="711" y="367"/>
                  </a:cubicBezTo>
                  <a:cubicBezTo>
                    <a:pt x="711" y="378"/>
                    <a:pt x="711" y="390"/>
                    <a:pt x="711" y="402"/>
                  </a:cubicBezTo>
                  <a:lnTo>
                    <a:pt x="712" y="433"/>
                  </a:lnTo>
                  <a:cubicBezTo>
                    <a:pt x="692" y="454"/>
                    <a:pt x="677" y="493"/>
                    <a:pt x="696" y="569"/>
                  </a:cubicBezTo>
                  <a:cubicBezTo>
                    <a:pt x="704" y="603"/>
                    <a:pt x="726" y="631"/>
                    <a:pt x="752" y="644"/>
                  </a:cubicBezTo>
                  <a:cubicBezTo>
                    <a:pt x="765" y="678"/>
                    <a:pt x="792" y="737"/>
                    <a:pt x="836" y="786"/>
                  </a:cubicBezTo>
                  <a:cubicBezTo>
                    <a:pt x="787" y="801"/>
                    <a:pt x="742" y="822"/>
                    <a:pt x="702" y="848"/>
                  </a:cubicBezTo>
                  <a:cubicBezTo>
                    <a:pt x="658" y="802"/>
                    <a:pt x="601" y="767"/>
                    <a:pt x="536" y="746"/>
                  </a:cubicBezTo>
                  <a:cubicBezTo>
                    <a:pt x="560" y="717"/>
                    <a:pt x="579" y="683"/>
                    <a:pt x="591" y="650"/>
                  </a:cubicBezTo>
                  <a:cubicBezTo>
                    <a:pt x="612" y="638"/>
                    <a:pt x="628" y="616"/>
                    <a:pt x="634" y="589"/>
                  </a:cubicBezTo>
                  <a:cubicBezTo>
                    <a:pt x="640" y="566"/>
                    <a:pt x="653" y="514"/>
                    <a:pt x="626" y="486"/>
                  </a:cubicBezTo>
                  <a:lnTo>
                    <a:pt x="626" y="463"/>
                  </a:lnTo>
                  <a:cubicBezTo>
                    <a:pt x="627" y="423"/>
                    <a:pt x="630" y="320"/>
                    <a:pt x="544" y="275"/>
                  </a:cubicBezTo>
                  <a:cubicBezTo>
                    <a:pt x="541" y="267"/>
                    <a:pt x="541" y="260"/>
                    <a:pt x="541" y="259"/>
                  </a:cubicBezTo>
                  <a:lnTo>
                    <a:pt x="530" y="148"/>
                  </a:lnTo>
                  <a:lnTo>
                    <a:pt x="451" y="223"/>
                  </a:lnTo>
                  <a:cubicBezTo>
                    <a:pt x="441" y="230"/>
                    <a:pt x="388" y="243"/>
                    <a:pt x="339" y="248"/>
                  </a:cubicBezTo>
                  <a:lnTo>
                    <a:pt x="318" y="251"/>
                  </a:lnTo>
                  <a:cubicBezTo>
                    <a:pt x="167" y="275"/>
                    <a:pt x="169" y="363"/>
                    <a:pt x="171" y="433"/>
                  </a:cubicBezTo>
                  <a:cubicBezTo>
                    <a:pt x="171" y="442"/>
                    <a:pt x="172" y="451"/>
                    <a:pt x="172" y="462"/>
                  </a:cubicBezTo>
                  <a:lnTo>
                    <a:pt x="172" y="483"/>
                  </a:lnTo>
                  <a:cubicBezTo>
                    <a:pt x="157" y="500"/>
                    <a:pt x="146" y="531"/>
                    <a:pt x="160" y="588"/>
                  </a:cubicBezTo>
                  <a:cubicBezTo>
                    <a:pt x="167" y="614"/>
                    <a:pt x="183" y="636"/>
                    <a:pt x="204" y="647"/>
                  </a:cubicBezTo>
                  <a:cubicBezTo>
                    <a:pt x="213" y="671"/>
                    <a:pt x="231" y="711"/>
                    <a:pt x="260" y="746"/>
                  </a:cubicBezTo>
                  <a:cubicBezTo>
                    <a:pt x="109" y="796"/>
                    <a:pt x="0" y="926"/>
                    <a:pt x="0" y="1078"/>
                  </a:cubicBezTo>
                  <a:lnTo>
                    <a:pt x="0" y="1102"/>
                  </a:lnTo>
                  <a:lnTo>
                    <a:pt x="501" y="1102"/>
                  </a:lnTo>
                  <a:cubicBezTo>
                    <a:pt x="489" y="1142"/>
                    <a:pt x="482" y="1183"/>
                    <a:pt x="482" y="1227"/>
                  </a:cubicBezTo>
                  <a:lnTo>
                    <a:pt x="482" y="1250"/>
                  </a:lnTo>
                  <a:lnTo>
                    <a:pt x="1532" y="1250"/>
                  </a:lnTo>
                  <a:lnTo>
                    <a:pt x="1532" y="1227"/>
                  </a:lnTo>
                  <a:cubicBezTo>
                    <a:pt x="1532" y="1183"/>
                    <a:pt x="1525" y="1142"/>
                    <a:pt x="1513" y="1102"/>
                  </a:cubicBezTo>
                  <a:lnTo>
                    <a:pt x="2014" y="1102"/>
                  </a:lnTo>
                  <a:lnTo>
                    <a:pt x="2014" y="1078"/>
                  </a:lnTo>
                  <a:lnTo>
                    <a:pt x="2014" y="1078"/>
                  </a:lnTo>
                  <a:close/>
                  <a:moveTo>
                    <a:pt x="1825" y="1054"/>
                  </a:moveTo>
                  <a:lnTo>
                    <a:pt x="1825" y="987"/>
                  </a:lnTo>
                  <a:cubicBezTo>
                    <a:pt x="1825" y="974"/>
                    <a:pt x="1814" y="963"/>
                    <a:pt x="1801" y="963"/>
                  </a:cubicBezTo>
                  <a:cubicBezTo>
                    <a:pt x="1788" y="963"/>
                    <a:pt x="1777" y="974"/>
                    <a:pt x="1777" y="987"/>
                  </a:cubicBezTo>
                  <a:lnTo>
                    <a:pt x="1777" y="1054"/>
                  </a:lnTo>
                  <a:lnTo>
                    <a:pt x="1494" y="1054"/>
                  </a:lnTo>
                  <a:cubicBezTo>
                    <a:pt x="1483" y="1028"/>
                    <a:pt x="1468" y="1003"/>
                    <a:pt x="1452" y="980"/>
                  </a:cubicBezTo>
                  <a:cubicBezTo>
                    <a:pt x="1449" y="976"/>
                    <a:pt x="1447" y="973"/>
                    <a:pt x="1444" y="969"/>
                  </a:cubicBezTo>
                  <a:cubicBezTo>
                    <a:pt x="1418" y="934"/>
                    <a:pt x="1387" y="903"/>
                    <a:pt x="1352" y="876"/>
                  </a:cubicBezTo>
                  <a:cubicBezTo>
                    <a:pt x="1374" y="854"/>
                    <a:pt x="1400" y="834"/>
                    <a:pt x="1428" y="819"/>
                  </a:cubicBezTo>
                  <a:lnTo>
                    <a:pt x="1598" y="1011"/>
                  </a:lnTo>
                  <a:cubicBezTo>
                    <a:pt x="1602" y="1016"/>
                    <a:pt x="1609" y="1019"/>
                    <a:pt x="1615" y="1019"/>
                  </a:cubicBezTo>
                  <a:cubicBezTo>
                    <a:pt x="1623" y="1019"/>
                    <a:pt x="1629" y="1016"/>
                    <a:pt x="1634" y="1011"/>
                  </a:cubicBezTo>
                  <a:lnTo>
                    <a:pt x="1799" y="817"/>
                  </a:lnTo>
                  <a:cubicBezTo>
                    <a:pt x="1892" y="867"/>
                    <a:pt x="1956" y="954"/>
                    <a:pt x="1965" y="1054"/>
                  </a:cubicBezTo>
                  <a:lnTo>
                    <a:pt x="1825" y="1054"/>
                  </a:lnTo>
                  <a:lnTo>
                    <a:pt x="1825" y="1054"/>
                  </a:lnTo>
                  <a:close/>
                  <a:moveTo>
                    <a:pt x="1484" y="1203"/>
                  </a:moveTo>
                  <a:lnTo>
                    <a:pt x="1279" y="1203"/>
                  </a:lnTo>
                  <a:lnTo>
                    <a:pt x="1279" y="1105"/>
                  </a:lnTo>
                  <a:cubicBezTo>
                    <a:pt x="1279" y="1104"/>
                    <a:pt x="1279" y="1103"/>
                    <a:pt x="1279" y="1102"/>
                  </a:cubicBezTo>
                  <a:cubicBezTo>
                    <a:pt x="1277" y="1090"/>
                    <a:pt x="1267" y="1081"/>
                    <a:pt x="1255" y="1081"/>
                  </a:cubicBezTo>
                  <a:cubicBezTo>
                    <a:pt x="1243" y="1081"/>
                    <a:pt x="1234" y="1090"/>
                    <a:pt x="1232" y="1102"/>
                  </a:cubicBezTo>
                  <a:cubicBezTo>
                    <a:pt x="1232" y="1103"/>
                    <a:pt x="1231" y="1104"/>
                    <a:pt x="1231" y="1105"/>
                  </a:cubicBezTo>
                  <a:lnTo>
                    <a:pt x="1231" y="1203"/>
                  </a:lnTo>
                  <a:lnTo>
                    <a:pt x="782" y="1203"/>
                  </a:lnTo>
                  <a:lnTo>
                    <a:pt x="782" y="1105"/>
                  </a:lnTo>
                  <a:cubicBezTo>
                    <a:pt x="782" y="1104"/>
                    <a:pt x="782" y="1103"/>
                    <a:pt x="781" y="1102"/>
                  </a:cubicBezTo>
                  <a:cubicBezTo>
                    <a:pt x="780" y="1090"/>
                    <a:pt x="770" y="1081"/>
                    <a:pt x="758" y="1081"/>
                  </a:cubicBezTo>
                  <a:cubicBezTo>
                    <a:pt x="746" y="1081"/>
                    <a:pt x="737" y="1090"/>
                    <a:pt x="735" y="1102"/>
                  </a:cubicBezTo>
                  <a:cubicBezTo>
                    <a:pt x="735" y="1103"/>
                    <a:pt x="734" y="1104"/>
                    <a:pt x="734" y="1105"/>
                  </a:cubicBezTo>
                  <a:lnTo>
                    <a:pt x="734" y="1203"/>
                  </a:lnTo>
                  <a:lnTo>
                    <a:pt x="530" y="1203"/>
                  </a:lnTo>
                  <a:cubicBezTo>
                    <a:pt x="532" y="1168"/>
                    <a:pt x="540" y="1134"/>
                    <a:pt x="551" y="1102"/>
                  </a:cubicBezTo>
                  <a:cubicBezTo>
                    <a:pt x="554" y="1094"/>
                    <a:pt x="557" y="1086"/>
                    <a:pt x="561" y="1078"/>
                  </a:cubicBezTo>
                  <a:lnTo>
                    <a:pt x="561" y="1078"/>
                  </a:lnTo>
                  <a:cubicBezTo>
                    <a:pt x="561" y="1078"/>
                    <a:pt x="561" y="1077"/>
                    <a:pt x="561" y="1077"/>
                  </a:cubicBezTo>
                  <a:cubicBezTo>
                    <a:pt x="565" y="1069"/>
                    <a:pt x="568" y="1062"/>
                    <a:pt x="572" y="1054"/>
                  </a:cubicBezTo>
                  <a:cubicBezTo>
                    <a:pt x="582" y="1034"/>
                    <a:pt x="595" y="1015"/>
                    <a:pt x="608" y="997"/>
                  </a:cubicBezTo>
                  <a:cubicBezTo>
                    <a:pt x="632" y="966"/>
                    <a:pt x="661" y="937"/>
                    <a:pt x="693" y="912"/>
                  </a:cubicBezTo>
                  <a:cubicBezTo>
                    <a:pt x="699" y="907"/>
                    <a:pt x="706" y="902"/>
                    <a:pt x="712" y="898"/>
                  </a:cubicBezTo>
                  <a:cubicBezTo>
                    <a:pt x="719" y="893"/>
                    <a:pt x="726" y="889"/>
                    <a:pt x="732" y="885"/>
                  </a:cubicBezTo>
                  <a:cubicBezTo>
                    <a:pt x="741" y="880"/>
                    <a:pt x="750" y="874"/>
                    <a:pt x="758" y="870"/>
                  </a:cubicBezTo>
                  <a:lnTo>
                    <a:pt x="989" y="1132"/>
                  </a:lnTo>
                  <a:cubicBezTo>
                    <a:pt x="994" y="1137"/>
                    <a:pt x="1000" y="1140"/>
                    <a:pt x="1007" y="1140"/>
                  </a:cubicBezTo>
                  <a:lnTo>
                    <a:pt x="1007" y="1140"/>
                  </a:lnTo>
                  <a:cubicBezTo>
                    <a:pt x="1014" y="1140"/>
                    <a:pt x="1021" y="1137"/>
                    <a:pt x="1025" y="1131"/>
                  </a:cubicBezTo>
                  <a:lnTo>
                    <a:pt x="1251" y="868"/>
                  </a:lnTo>
                  <a:cubicBezTo>
                    <a:pt x="1261" y="873"/>
                    <a:pt x="1272" y="879"/>
                    <a:pt x="1281" y="885"/>
                  </a:cubicBezTo>
                  <a:cubicBezTo>
                    <a:pt x="1288" y="889"/>
                    <a:pt x="1295" y="893"/>
                    <a:pt x="1302" y="898"/>
                  </a:cubicBezTo>
                  <a:cubicBezTo>
                    <a:pt x="1308" y="902"/>
                    <a:pt x="1314" y="907"/>
                    <a:pt x="1321" y="912"/>
                  </a:cubicBezTo>
                  <a:cubicBezTo>
                    <a:pt x="1353" y="937"/>
                    <a:pt x="1382" y="966"/>
                    <a:pt x="1406" y="997"/>
                  </a:cubicBezTo>
                  <a:cubicBezTo>
                    <a:pt x="1419" y="1016"/>
                    <a:pt x="1431" y="1034"/>
                    <a:pt x="1442" y="1054"/>
                  </a:cubicBezTo>
                  <a:cubicBezTo>
                    <a:pt x="1446" y="1062"/>
                    <a:pt x="1449" y="1069"/>
                    <a:pt x="1453" y="1077"/>
                  </a:cubicBezTo>
                  <a:cubicBezTo>
                    <a:pt x="1452" y="1077"/>
                    <a:pt x="1452" y="1078"/>
                    <a:pt x="1452" y="1078"/>
                  </a:cubicBezTo>
                  <a:lnTo>
                    <a:pt x="1453" y="1078"/>
                  </a:lnTo>
                  <a:cubicBezTo>
                    <a:pt x="1456" y="1086"/>
                    <a:pt x="1459" y="1094"/>
                    <a:pt x="1462" y="1102"/>
                  </a:cubicBezTo>
                  <a:cubicBezTo>
                    <a:pt x="1474" y="1134"/>
                    <a:pt x="1481" y="1168"/>
                    <a:pt x="1484" y="1203"/>
                  </a:cubicBezTo>
                  <a:close/>
                  <a:moveTo>
                    <a:pt x="213" y="963"/>
                  </a:moveTo>
                  <a:cubicBezTo>
                    <a:pt x="199" y="963"/>
                    <a:pt x="189" y="974"/>
                    <a:pt x="189" y="987"/>
                  </a:cubicBezTo>
                  <a:lnTo>
                    <a:pt x="189" y="1054"/>
                  </a:lnTo>
                  <a:lnTo>
                    <a:pt x="49" y="1054"/>
                  </a:lnTo>
                  <a:cubicBezTo>
                    <a:pt x="57" y="955"/>
                    <a:pt x="120" y="869"/>
                    <a:pt x="211" y="819"/>
                  </a:cubicBezTo>
                  <a:lnTo>
                    <a:pt x="381" y="1011"/>
                  </a:lnTo>
                  <a:cubicBezTo>
                    <a:pt x="385" y="1016"/>
                    <a:pt x="392" y="1019"/>
                    <a:pt x="399" y="1019"/>
                  </a:cubicBezTo>
                  <a:cubicBezTo>
                    <a:pt x="404" y="1019"/>
                    <a:pt x="412" y="1016"/>
                    <a:pt x="417" y="1011"/>
                  </a:cubicBezTo>
                  <a:lnTo>
                    <a:pt x="582" y="817"/>
                  </a:lnTo>
                  <a:cubicBezTo>
                    <a:pt x="612" y="833"/>
                    <a:pt x="639" y="853"/>
                    <a:pt x="662" y="876"/>
                  </a:cubicBezTo>
                  <a:cubicBezTo>
                    <a:pt x="627" y="903"/>
                    <a:pt x="595" y="934"/>
                    <a:pt x="569" y="969"/>
                  </a:cubicBezTo>
                  <a:cubicBezTo>
                    <a:pt x="567" y="972"/>
                    <a:pt x="564" y="976"/>
                    <a:pt x="562" y="980"/>
                  </a:cubicBezTo>
                  <a:cubicBezTo>
                    <a:pt x="545" y="1003"/>
                    <a:pt x="531" y="1028"/>
                    <a:pt x="519" y="1054"/>
                  </a:cubicBezTo>
                  <a:lnTo>
                    <a:pt x="237" y="1054"/>
                  </a:lnTo>
                  <a:lnTo>
                    <a:pt x="237" y="987"/>
                  </a:lnTo>
                  <a:cubicBezTo>
                    <a:pt x="236" y="974"/>
                    <a:pt x="226" y="963"/>
                    <a:pt x="213" y="963"/>
                  </a:cubicBezTo>
                  <a:close/>
                  <a:moveTo>
                    <a:pt x="240" y="610"/>
                  </a:moveTo>
                  <a:lnTo>
                    <a:pt x="229" y="606"/>
                  </a:lnTo>
                  <a:cubicBezTo>
                    <a:pt x="221" y="604"/>
                    <a:pt x="210" y="592"/>
                    <a:pt x="206" y="577"/>
                  </a:cubicBezTo>
                  <a:cubicBezTo>
                    <a:pt x="197" y="538"/>
                    <a:pt x="202" y="518"/>
                    <a:pt x="209" y="513"/>
                  </a:cubicBezTo>
                  <a:lnTo>
                    <a:pt x="221" y="506"/>
                  </a:lnTo>
                  <a:lnTo>
                    <a:pt x="219" y="461"/>
                  </a:lnTo>
                  <a:cubicBezTo>
                    <a:pt x="219" y="451"/>
                    <a:pt x="219" y="441"/>
                    <a:pt x="219" y="432"/>
                  </a:cubicBezTo>
                  <a:cubicBezTo>
                    <a:pt x="217" y="362"/>
                    <a:pt x="215" y="316"/>
                    <a:pt x="326" y="298"/>
                  </a:cubicBezTo>
                  <a:lnTo>
                    <a:pt x="345" y="295"/>
                  </a:lnTo>
                  <a:cubicBezTo>
                    <a:pt x="346" y="295"/>
                    <a:pt x="455" y="284"/>
                    <a:pt x="483" y="258"/>
                  </a:cubicBezTo>
                  <a:lnTo>
                    <a:pt x="492" y="250"/>
                  </a:lnTo>
                  <a:lnTo>
                    <a:pt x="493" y="263"/>
                  </a:lnTo>
                  <a:cubicBezTo>
                    <a:pt x="493" y="267"/>
                    <a:pt x="495" y="283"/>
                    <a:pt x="502" y="301"/>
                  </a:cubicBezTo>
                  <a:lnTo>
                    <a:pt x="505" y="310"/>
                  </a:lnTo>
                  <a:lnTo>
                    <a:pt x="514" y="314"/>
                  </a:lnTo>
                  <a:cubicBezTo>
                    <a:pt x="561" y="334"/>
                    <a:pt x="580" y="378"/>
                    <a:pt x="578" y="462"/>
                  </a:cubicBezTo>
                  <a:lnTo>
                    <a:pt x="578" y="512"/>
                  </a:lnTo>
                  <a:lnTo>
                    <a:pt x="590" y="518"/>
                  </a:lnTo>
                  <a:cubicBezTo>
                    <a:pt x="592" y="520"/>
                    <a:pt x="600" y="529"/>
                    <a:pt x="588" y="578"/>
                  </a:cubicBezTo>
                  <a:cubicBezTo>
                    <a:pt x="584" y="593"/>
                    <a:pt x="574" y="606"/>
                    <a:pt x="562" y="611"/>
                  </a:cubicBezTo>
                  <a:lnTo>
                    <a:pt x="552" y="615"/>
                  </a:lnTo>
                  <a:lnTo>
                    <a:pt x="549" y="626"/>
                  </a:lnTo>
                  <a:cubicBezTo>
                    <a:pt x="536" y="663"/>
                    <a:pt x="514" y="703"/>
                    <a:pt x="484" y="732"/>
                  </a:cubicBezTo>
                  <a:cubicBezTo>
                    <a:pt x="477" y="740"/>
                    <a:pt x="468" y="746"/>
                    <a:pt x="459" y="752"/>
                  </a:cubicBezTo>
                  <a:cubicBezTo>
                    <a:pt x="442" y="763"/>
                    <a:pt x="423" y="770"/>
                    <a:pt x="402" y="771"/>
                  </a:cubicBezTo>
                  <a:cubicBezTo>
                    <a:pt x="401" y="771"/>
                    <a:pt x="401" y="771"/>
                    <a:pt x="400" y="771"/>
                  </a:cubicBezTo>
                  <a:cubicBezTo>
                    <a:pt x="400" y="771"/>
                    <a:pt x="399" y="771"/>
                    <a:pt x="398" y="771"/>
                  </a:cubicBezTo>
                  <a:cubicBezTo>
                    <a:pt x="398" y="771"/>
                    <a:pt x="397" y="771"/>
                    <a:pt x="397" y="771"/>
                  </a:cubicBezTo>
                  <a:cubicBezTo>
                    <a:pt x="395" y="771"/>
                    <a:pt x="393" y="770"/>
                    <a:pt x="392" y="770"/>
                  </a:cubicBezTo>
                  <a:cubicBezTo>
                    <a:pt x="371" y="769"/>
                    <a:pt x="352" y="763"/>
                    <a:pt x="336" y="752"/>
                  </a:cubicBezTo>
                  <a:cubicBezTo>
                    <a:pt x="327" y="746"/>
                    <a:pt x="319" y="740"/>
                    <a:pt x="312" y="732"/>
                  </a:cubicBezTo>
                  <a:cubicBezTo>
                    <a:pt x="274" y="695"/>
                    <a:pt x="252" y="643"/>
                    <a:pt x="245" y="621"/>
                  </a:cubicBezTo>
                  <a:lnTo>
                    <a:pt x="240" y="610"/>
                  </a:lnTo>
                  <a:close/>
                  <a:moveTo>
                    <a:pt x="434" y="917"/>
                  </a:moveTo>
                  <a:lnTo>
                    <a:pt x="413" y="835"/>
                  </a:lnTo>
                  <a:lnTo>
                    <a:pt x="438" y="813"/>
                  </a:lnTo>
                  <a:cubicBezTo>
                    <a:pt x="460" y="808"/>
                    <a:pt x="480" y="797"/>
                    <a:pt x="497" y="784"/>
                  </a:cubicBezTo>
                  <a:cubicBezTo>
                    <a:pt x="511" y="787"/>
                    <a:pt x="524" y="792"/>
                    <a:pt x="537" y="797"/>
                  </a:cubicBezTo>
                  <a:lnTo>
                    <a:pt x="434" y="917"/>
                  </a:lnTo>
                  <a:close/>
                  <a:moveTo>
                    <a:pt x="353" y="813"/>
                  </a:moveTo>
                  <a:lnTo>
                    <a:pt x="380" y="835"/>
                  </a:lnTo>
                  <a:lnTo>
                    <a:pt x="359" y="914"/>
                  </a:lnTo>
                  <a:lnTo>
                    <a:pt x="257" y="798"/>
                  </a:lnTo>
                  <a:cubicBezTo>
                    <a:pt x="270" y="793"/>
                    <a:pt x="284" y="788"/>
                    <a:pt x="299" y="784"/>
                  </a:cubicBezTo>
                  <a:cubicBezTo>
                    <a:pt x="315" y="796"/>
                    <a:pt x="333" y="806"/>
                    <a:pt x="353" y="813"/>
                  </a:cubicBezTo>
                  <a:close/>
                  <a:moveTo>
                    <a:pt x="789" y="607"/>
                  </a:moveTo>
                  <a:lnTo>
                    <a:pt x="778" y="603"/>
                  </a:lnTo>
                  <a:cubicBezTo>
                    <a:pt x="765" y="600"/>
                    <a:pt x="748" y="582"/>
                    <a:pt x="742" y="558"/>
                  </a:cubicBezTo>
                  <a:cubicBezTo>
                    <a:pt x="730" y="509"/>
                    <a:pt x="733" y="475"/>
                    <a:pt x="750" y="464"/>
                  </a:cubicBezTo>
                  <a:lnTo>
                    <a:pt x="761" y="457"/>
                  </a:lnTo>
                  <a:lnTo>
                    <a:pt x="759" y="402"/>
                  </a:lnTo>
                  <a:cubicBezTo>
                    <a:pt x="759" y="389"/>
                    <a:pt x="759" y="377"/>
                    <a:pt x="758" y="362"/>
                  </a:cubicBezTo>
                  <a:cubicBezTo>
                    <a:pt x="756" y="268"/>
                    <a:pt x="754" y="200"/>
                    <a:pt x="908" y="176"/>
                  </a:cubicBezTo>
                  <a:lnTo>
                    <a:pt x="934" y="172"/>
                  </a:lnTo>
                  <a:cubicBezTo>
                    <a:pt x="936" y="171"/>
                    <a:pt x="1079" y="156"/>
                    <a:pt x="1114" y="124"/>
                  </a:cubicBezTo>
                  <a:lnTo>
                    <a:pt x="1138" y="101"/>
                  </a:lnTo>
                  <a:lnTo>
                    <a:pt x="1141" y="135"/>
                  </a:lnTo>
                  <a:cubicBezTo>
                    <a:pt x="1142" y="139"/>
                    <a:pt x="1143" y="160"/>
                    <a:pt x="1152" y="184"/>
                  </a:cubicBezTo>
                  <a:lnTo>
                    <a:pt x="1156" y="193"/>
                  </a:lnTo>
                  <a:lnTo>
                    <a:pt x="1165" y="197"/>
                  </a:lnTo>
                  <a:cubicBezTo>
                    <a:pt x="1248" y="233"/>
                    <a:pt x="1257" y="321"/>
                    <a:pt x="1255" y="403"/>
                  </a:cubicBezTo>
                  <a:lnTo>
                    <a:pt x="1255" y="464"/>
                  </a:lnTo>
                  <a:lnTo>
                    <a:pt x="1267" y="471"/>
                  </a:lnTo>
                  <a:cubicBezTo>
                    <a:pt x="1280" y="479"/>
                    <a:pt x="1281" y="508"/>
                    <a:pt x="1268" y="560"/>
                  </a:cubicBezTo>
                  <a:cubicBezTo>
                    <a:pt x="1262" y="583"/>
                    <a:pt x="1247" y="602"/>
                    <a:pt x="1229" y="610"/>
                  </a:cubicBezTo>
                  <a:lnTo>
                    <a:pt x="1219" y="614"/>
                  </a:lnTo>
                  <a:lnTo>
                    <a:pt x="1216" y="624"/>
                  </a:lnTo>
                  <a:cubicBezTo>
                    <a:pt x="1198" y="676"/>
                    <a:pt x="1167" y="733"/>
                    <a:pt x="1124" y="773"/>
                  </a:cubicBezTo>
                  <a:cubicBezTo>
                    <a:pt x="1116" y="780"/>
                    <a:pt x="1109" y="787"/>
                    <a:pt x="1100" y="793"/>
                  </a:cubicBezTo>
                  <a:cubicBezTo>
                    <a:pt x="1089" y="800"/>
                    <a:pt x="1077" y="807"/>
                    <a:pt x="1065" y="812"/>
                  </a:cubicBezTo>
                  <a:cubicBezTo>
                    <a:pt x="1051" y="818"/>
                    <a:pt x="1036" y="822"/>
                    <a:pt x="1020" y="823"/>
                  </a:cubicBezTo>
                  <a:cubicBezTo>
                    <a:pt x="1015" y="824"/>
                    <a:pt x="1011" y="825"/>
                    <a:pt x="1007" y="825"/>
                  </a:cubicBezTo>
                  <a:cubicBezTo>
                    <a:pt x="1000" y="825"/>
                    <a:pt x="994" y="824"/>
                    <a:pt x="988" y="824"/>
                  </a:cubicBezTo>
                  <a:cubicBezTo>
                    <a:pt x="973" y="822"/>
                    <a:pt x="959" y="818"/>
                    <a:pt x="946" y="812"/>
                  </a:cubicBezTo>
                  <a:cubicBezTo>
                    <a:pt x="934" y="807"/>
                    <a:pt x="922" y="800"/>
                    <a:pt x="912" y="793"/>
                  </a:cubicBezTo>
                  <a:cubicBezTo>
                    <a:pt x="903" y="787"/>
                    <a:pt x="895" y="780"/>
                    <a:pt x="888" y="773"/>
                  </a:cubicBezTo>
                  <a:cubicBezTo>
                    <a:pt x="835" y="723"/>
                    <a:pt x="804" y="649"/>
                    <a:pt x="793" y="618"/>
                  </a:cubicBezTo>
                  <a:lnTo>
                    <a:pt x="789" y="607"/>
                  </a:lnTo>
                  <a:close/>
                  <a:moveTo>
                    <a:pt x="1057" y="1021"/>
                  </a:moveTo>
                  <a:lnTo>
                    <a:pt x="1027" y="902"/>
                  </a:lnTo>
                  <a:lnTo>
                    <a:pt x="1069" y="865"/>
                  </a:lnTo>
                  <a:lnTo>
                    <a:pt x="1066" y="863"/>
                  </a:lnTo>
                  <a:cubicBezTo>
                    <a:pt x="1092" y="855"/>
                    <a:pt x="1116" y="841"/>
                    <a:pt x="1138" y="824"/>
                  </a:cubicBezTo>
                  <a:cubicBezTo>
                    <a:pt x="1161" y="830"/>
                    <a:pt x="1184" y="838"/>
                    <a:pt x="1206" y="847"/>
                  </a:cubicBezTo>
                  <a:lnTo>
                    <a:pt x="1057" y="1021"/>
                  </a:lnTo>
                  <a:close/>
                  <a:moveTo>
                    <a:pt x="943" y="862"/>
                  </a:moveTo>
                  <a:lnTo>
                    <a:pt x="939" y="865"/>
                  </a:lnTo>
                  <a:lnTo>
                    <a:pt x="981" y="902"/>
                  </a:lnTo>
                  <a:lnTo>
                    <a:pt x="952" y="1017"/>
                  </a:lnTo>
                  <a:lnTo>
                    <a:pt x="803" y="849"/>
                  </a:lnTo>
                  <a:cubicBezTo>
                    <a:pt x="826" y="839"/>
                    <a:pt x="850" y="831"/>
                    <a:pt x="875" y="824"/>
                  </a:cubicBezTo>
                  <a:cubicBezTo>
                    <a:pt x="896" y="840"/>
                    <a:pt x="918" y="853"/>
                    <a:pt x="943" y="862"/>
                  </a:cubicBezTo>
                  <a:close/>
                  <a:moveTo>
                    <a:pt x="1457" y="610"/>
                  </a:moveTo>
                  <a:lnTo>
                    <a:pt x="1446" y="606"/>
                  </a:lnTo>
                  <a:cubicBezTo>
                    <a:pt x="1438" y="604"/>
                    <a:pt x="1427" y="592"/>
                    <a:pt x="1423" y="577"/>
                  </a:cubicBezTo>
                  <a:cubicBezTo>
                    <a:pt x="1414" y="538"/>
                    <a:pt x="1419" y="518"/>
                    <a:pt x="1426" y="513"/>
                  </a:cubicBezTo>
                  <a:lnTo>
                    <a:pt x="1437" y="506"/>
                  </a:lnTo>
                  <a:lnTo>
                    <a:pt x="1436" y="461"/>
                  </a:lnTo>
                  <a:cubicBezTo>
                    <a:pt x="1436" y="451"/>
                    <a:pt x="1436" y="441"/>
                    <a:pt x="1435" y="432"/>
                  </a:cubicBezTo>
                  <a:cubicBezTo>
                    <a:pt x="1433" y="362"/>
                    <a:pt x="1432" y="316"/>
                    <a:pt x="1542" y="298"/>
                  </a:cubicBezTo>
                  <a:lnTo>
                    <a:pt x="1561" y="295"/>
                  </a:lnTo>
                  <a:cubicBezTo>
                    <a:pt x="1562" y="295"/>
                    <a:pt x="1672" y="284"/>
                    <a:pt x="1699" y="258"/>
                  </a:cubicBezTo>
                  <a:lnTo>
                    <a:pt x="1708" y="250"/>
                  </a:lnTo>
                  <a:lnTo>
                    <a:pt x="1710" y="263"/>
                  </a:lnTo>
                  <a:cubicBezTo>
                    <a:pt x="1710" y="267"/>
                    <a:pt x="1712" y="283"/>
                    <a:pt x="1718" y="301"/>
                  </a:cubicBezTo>
                  <a:lnTo>
                    <a:pt x="1722" y="310"/>
                  </a:lnTo>
                  <a:lnTo>
                    <a:pt x="1731" y="314"/>
                  </a:lnTo>
                  <a:cubicBezTo>
                    <a:pt x="1778" y="334"/>
                    <a:pt x="1797" y="378"/>
                    <a:pt x="1794" y="462"/>
                  </a:cubicBezTo>
                  <a:lnTo>
                    <a:pt x="1794" y="512"/>
                  </a:lnTo>
                  <a:lnTo>
                    <a:pt x="1806" y="518"/>
                  </a:lnTo>
                  <a:cubicBezTo>
                    <a:pt x="1809" y="520"/>
                    <a:pt x="1817" y="529"/>
                    <a:pt x="1804" y="578"/>
                  </a:cubicBezTo>
                  <a:cubicBezTo>
                    <a:pt x="1800" y="593"/>
                    <a:pt x="1791" y="606"/>
                    <a:pt x="1779" y="611"/>
                  </a:cubicBezTo>
                  <a:lnTo>
                    <a:pt x="1769" y="615"/>
                  </a:lnTo>
                  <a:lnTo>
                    <a:pt x="1766" y="626"/>
                  </a:lnTo>
                  <a:cubicBezTo>
                    <a:pt x="1753" y="663"/>
                    <a:pt x="1731" y="703"/>
                    <a:pt x="1701" y="732"/>
                  </a:cubicBezTo>
                  <a:cubicBezTo>
                    <a:pt x="1693" y="740"/>
                    <a:pt x="1685" y="746"/>
                    <a:pt x="1676" y="752"/>
                  </a:cubicBezTo>
                  <a:cubicBezTo>
                    <a:pt x="1659" y="763"/>
                    <a:pt x="1639" y="770"/>
                    <a:pt x="1618" y="771"/>
                  </a:cubicBezTo>
                  <a:lnTo>
                    <a:pt x="1619" y="771"/>
                  </a:lnTo>
                  <a:cubicBezTo>
                    <a:pt x="1618" y="771"/>
                    <a:pt x="1618" y="771"/>
                    <a:pt x="1617" y="771"/>
                  </a:cubicBezTo>
                  <a:cubicBezTo>
                    <a:pt x="1616" y="771"/>
                    <a:pt x="1616" y="771"/>
                    <a:pt x="1615" y="771"/>
                  </a:cubicBezTo>
                  <a:cubicBezTo>
                    <a:pt x="1614" y="771"/>
                    <a:pt x="1614" y="771"/>
                    <a:pt x="1613" y="771"/>
                  </a:cubicBezTo>
                  <a:cubicBezTo>
                    <a:pt x="1612" y="771"/>
                    <a:pt x="1610" y="770"/>
                    <a:pt x="1608" y="770"/>
                  </a:cubicBezTo>
                  <a:cubicBezTo>
                    <a:pt x="1588" y="769"/>
                    <a:pt x="1569" y="763"/>
                    <a:pt x="1553" y="752"/>
                  </a:cubicBezTo>
                  <a:cubicBezTo>
                    <a:pt x="1544" y="746"/>
                    <a:pt x="1536" y="740"/>
                    <a:pt x="1528" y="732"/>
                  </a:cubicBezTo>
                  <a:cubicBezTo>
                    <a:pt x="1491" y="695"/>
                    <a:pt x="1469" y="643"/>
                    <a:pt x="1461" y="621"/>
                  </a:cubicBezTo>
                  <a:lnTo>
                    <a:pt x="1457" y="610"/>
                  </a:lnTo>
                  <a:close/>
                  <a:moveTo>
                    <a:pt x="1651" y="917"/>
                  </a:moveTo>
                  <a:lnTo>
                    <a:pt x="1630" y="835"/>
                  </a:lnTo>
                  <a:lnTo>
                    <a:pt x="1655" y="813"/>
                  </a:lnTo>
                  <a:cubicBezTo>
                    <a:pt x="1677" y="807"/>
                    <a:pt x="1696" y="797"/>
                    <a:pt x="1714" y="784"/>
                  </a:cubicBezTo>
                  <a:cubicBezTo>
                    <a:pt x="1728" y="787"/>
                    <a:pt x="1741" y="792"/>
                    <a:pt x="1754" y="797"/>
                  </a:cubicBezTo>
                  <a:lnTo>
                    <a:pt x="1651" y="917"/>
                  </a:lnTo>
                  <a:close/>
                  <a:moveTo>
                    <a:pt x="1570" y="813"/>
                  </a:moveTo>
                  <a:lnTo>
                    <a:pt x="1596" y="835"/>
                  </a:lnTo>
                  <a:lnTo>
                    <a:pt x="1576" y="914"/>
                  </a:lnTo>
                  <a:lnTo>
                    <a:pt x="1473" y="798"/>
                  </a:lnTo>
                  <a:cubicBezTo>
                    <a:pt x="1487" y="793"/>
                    <a:pt x="1501" y="788"/>
                    <a:pt x="1516" y="784"/>
                  </a:cubicBezTo>
                  <a:cubicBezTo>
                    <a:pt x="1532" y="796"/>
                    <a:pt x="1550" y="806"/>
                    <a:pt x="1570" y="8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2" name="ïşḻîde">
              <a:extLst>
                <a:ext uri="{FF2B5EF4-FFF2-40B4-BE49-F238E27FC236}">
                  <a16:creationId xmlns:a16="http://schemas.microsoft.com/office/drawing/2014/main" id="{3DA0DBBB-C895-4617-B66B-4264CE933807}"/>
                </a:ext>
              </a:extLst>
            </p:cNvPr>
            <p:cNvSpPr/>
            <p:nvPr/>
          </p:nvSpPr>
          <p:spPr>
            <a:xfrm>
              <a:off x="8968316" y="4410329"/>
              <a:ext cx="1770821" cy="276999"/>
            </a:xfrm>
            <a:prstGeom prst="rect">
              <a:avLst/>
            </a:prstGeom>
          </p:spPr>
          <p:txBody>
            <a:bodyPr wrap="none" lIns="144000" tIns="0" rIns="144000" bIns="0" anchor="ctr">
              <a:normAutofit/>
            </a:bodyPr>
            <a:lstStyle/>
            <a:p>
              <a:r>
                <a:rPr lang="zh-CN" altLang="en-US" b="1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标题文本预设</a:t>
              </a:r>
              <a:endParaRPr lang="zh-CN" altLang="en-US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3" name="iṩḷïḓè">
              <a:extLst>
                <a:ext uri="{FF2B5EF4-FFF2-40B4-BE49-F238E27FC236}">
                  <a16:creationId xmlns:a16="http://schemas.microsoft.com/office/drawing/2014/main" id="{64569DC5-7E4E-4AE1-B470-A09D338DA344}"/>
                </a:ext>
              </a:extLst>
            </p:cNvPr>
            <p:cNvSpPr/>
            <p:nvPr/>
          </p:nvSpPr>
          <p:spPr>
            <a:xfrm>
              <a:off x="7913147" y="5232119"/>
              <a:ext cx="3561227" cy="485070"/>
            </a:xfrm>
            <a:prstGeom prst="rect">
              <a:avLst/>
            </a:prstGeom>
          </p:spPr>
          <p:txBody>
            <a:bodyPr wrap="square" lIns="144000" tIns="0" rIns="144000" bIns="0" anchor="ctr" anchorCtr="1">
              <a:normAutofit fontScale="925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50">
                  <a:solidFill>
                    <a:srgbClr val="00000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此部分内容作为文字排版占位显示（建议使用主题字体）</a:t>
              </a:r>
              <a:br>
                <a:rPr lang="zh-CN" altLang="en-US" sz="1050">
                  <a:solidFill>
                    <a:srgbClr val="00000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</a:br>
              <a:r>
                <a:rPr lang="zh-CN" altLang="en-US" sz="1050">
                  <a:solidFill>
                    <a:srgbClr val="000000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如需更改请在（设置形状格式）菜单下（文本选项）中调整</a:t>
              </a:r>
            </a:p>
          </p:txBody>
        </p:sp>
      </p:grpSp>
      <p:sp>
        <p:nvSpPr>
          <p:cNvPr id="8" name="íśḻïḓe">
            <a:extLst>
              <a:ext uri="{FF2B5EF4-FFF2-40B4-BE49-F238E27FC236}">
                <a16:creationId xmlns:a16="http://schemas.microsoft.com/office/drawing/2014/main" id="{4C04A6EA-71C5-406C-899A-BAE8A6B16C68}"/>
              </a:ext>
            </a:extLst>
          </p:cNvPr>
          <p:cNvSpPr txBox="1">
            <a:spLocks/>
          </p:cNvSpPr>
          <p:nvPr/>
        </p:nvSpPr>
        <p:spPr>
          <a:xfrm>
            <a:off x="2889209" y="1562762"/>
            <a:ext cx="6435070" cy="458793"/>
          </a:xfrm>
          <a:prstGeom prst="rect">
            <a:avLst/>
          </a:prstGeom>
        </p:spPr>
        <p:txBody>
          <a:bodyPr wrap="square" lIns="72000" tIns="72000" rIns="72000" bIns="72000" anchor="ctr" anchorCtr="0">
            <a:norm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000"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此部分内容作为文字排版占位显示（建议使用主题字体）。</a:t>
            </a:r>
          </a:p>
        </p:txBody>
      </p:sp>
    </p:spTree>
    <p:extLst>
      <p:ext uri="{BB962C8B-B14F-4D97-AF65-F5344CB8AC3E}">
        <p14:creationId xmlns:p14="http://schemas.microsoft.com/office/powerpoint/2010/main" val="393590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527466" y="2050291"/>
            <a:ext cx="1152000" cy="1152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tx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4247632" y="2036875"/>
            <a:ext cx="1152000" cy="1152000"/>
          </a:xfrm>
          <a:prstGeom prst="ellipse">
            <a:avLst/>
          </a:prstGeom>
          <a:solidFill>
            <a:srgbClr val="C01F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tx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6790930" y="2056083"/>
            <a:ext cx="1152000" cy="1152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tx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497734" y="2056083"/>
            <a:ext cx="1152000" cy="1152000"/>
          </a:xfrm>
          <a:prstGeom prst="ellipse">
            <a:avLst/>
          </a:prstGeom>
          <a:solidFill>
            <a:srgbClr val="C01F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tx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42069" y="351234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点击添加标题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263714" y="3507974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点击添加标题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812931" y="351332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点击添加标题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525212" y="351813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点击添加标题</a:t>
            </a:r>
          </a:p>
        </p:txBody>
      </p:sp>
      <p:cxnSp>
        <p:nvCxnSpPr>
          <p:cNvPr id="10" name="直接连接符 41"/>
          <p:cNvCxnSpPr/>
          <p:nvPr/>
        </p:nvCxnSpPr>
        <p:spPr>
          <a:xfrm>
            <a:off x="1407920" y="3974510"/>
            <a:ext cx="13762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213505" y="4095550"/>
            <a:ext cx="17651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点击添加您的内容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935150" y="4095550"/>
            <a:ext cx="1765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点击添加您的内容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484366" y="4103994"/>
            <a:ext cx="17651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点击添加您的内容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9196647" y="4095550"/>
            <a:ext cx="17651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点击添加您的内容</a:t>
            </a:r>
          </a:p>
        </p:txBody>
      </p:sp>
      <p:sp>
        <p:nvSpPr>
          <p:cNvPr id="15" name="Freeform 5"/>
          <p:cNvSpPr>
            <a:spLocks noEditPoints="1"/>
          </p:cNvSpPr>
          <p:nvPr/>
        </p:nvSpPr>
        <p:spPr bwMode="auto">
          <a:xfrm>
            <a:off x="9791124" y="2362075"/>
            <a:ext cx="565150" cy="614362"/>
          </a:xfrm>
          <a:custGeom>
            <a:avLst/>
            <a:gdLst>
              <a:gd name="T0" fmla="*/ 162 w 356"/>
              <a:gd name="T1" fmla="*/ 322 h 387"/>
              <a:gd name="T2" fmla="*/ 194 w 356"/>
              <a:gd name="T3" fmla="*/ 322 h 387"/>
              <a:gd name="T4" fmla="*/ 194 w 356"/>
              <a:gd name="T5" fmla="*/ 387 h 387"/>
              <a:gd name="T6" fmla="*/ 162 w 356"/>
              <a:gd name="T7" fmla="*/ 387 h 387"/>
              <a:gd name="T8" fmla="*/ 162 w 356"/>
              <a:gd name="T9" fmla="*/ 322 h 387"/>
              <a:gd name="T10" fmla="*/ 162 w 356"/>
              <a:gd name="T11" fmla="*/ 322 h 387"/>
              <a:gd name="T12" fmla="*/ 208 w 356"/>
              <a:gd name="T13" fmla="*/ 322 h 387"/>
              <a:gd name="T14" fmla="*/ 263 w 356"/>
              <a:gd name="T15" fmla="*/ 387 h 387"/>
              <a:gd name="T16" fmla="*/ 306 w 356"/>
              <a:gd name="T17" fmla="*/ 387 h 387"/>
              <a:gd name="T18" fmla="*/ 250 w 356"/>
              <a:gd name="T19" fmla="*/ 322 h 387"/>
              <a:gd name="T20" fmla="*/ 208 w 356"/>
              <a:gd name="T21" fmla="*/ 322 h 387"/>
              <a:gd name="T22" fmla="*/ 208 w 356"/>
              <a:gd name="T23" fmla="*/ 322 h 387"/>
              <a:gd name="T24" fmla="*/ 50 w 356"/>
              <a:gd name="T25" fmla="*/ 387 h 387"/>
              <a:gd name="T26" fmla="*/ 92 w 356"/>
              <a:gd name="T27" fmla="*/ 387 h 387"/>
              <a:gd name="T28" fmla="*/ 148 w 356"/>
              <a:gd name="T29" fmla="*/ 322 h 387"/>
              <a:gd name="T30" fmla="*/ 105 w 356"/>
              <a:gd name="T31" fmla="*/ 322 h 387"/>
              <a:gd name="T32" fmla="*/ 50 w 356"/>
              <a:gd name="T33" fmla="*/ 387 h 387"/>
              <a:gd name="T34" fmla="*/ 173 w 356"/>
              <a:gd name="T35" fmla="*/ 145 h 387"/>
              <a:gd name="T36" fmla="*/ 197 w 356"/>
              <a:gd name="T37" fmla="*/ 169 h 387"/>
              <a:gd name="T38" fmla="*/ 252 w 356"/>
              <a:gd name="T39" fmla="*/ 114 h 387"/>
              <a:gd name="T40" fmla="*/ 265 w 356"/>
              <a:gd name="T41" fmla="*/ 128 h 387"/>
              <a:gd name="T42" fmla="*/ 275 w 356"/>
              <a:gd name="T43" fmla="*/ 80 h 387"/>
              <a:gd name="T44" fmla="*/ 226 w 356"/>
              <a:gd name="T45" fmla="*/ 89 h 387"/>
              <a:gd name="T46" fmla="*/ 240 w 356"/>
              <a:gd name="T47" fmla="*/ 103 h 387"/>
              <a:gd name="T48" fmla="*/ 197 w 356"/>
              <a:gd name="T49" fmla="*/ 146 h 387"/>
              <a:gd name="T50" fmla="*/ 173 w 356"/>
              <a:gd name="T51" fmla="*/ 122 h 387"/>
              <a:gd name="T52" fmla="*/ 113 w 356"/>
              <a:gd name="T53" fmla="*/ 180 h 387"/>
              <a:gd name="T54" fmla="*/ 125 w 356"/>
              <a:gd name="T55" fmla="*/ 192 h 387"/>
              <a:gd name="T56" fmla="*/ 173 w 356"/>
              <a:gd name="T57" fmla="*/ 145 h 387"/>
              <a:gd name="T58" fmla="*/ 275 w 356"/>
              <a:gd name="T59" fmla="*/ 210 h 387"/>
              <a:gd name="T60" fmla="*/ 97 w 356"/>
              <a:gd name="T61" fmla="*/ 210 h 387"/>
              <a:gd name="T62" fmla="*/ 97 w 356"/>
              <a:gd name="T63" fmla="*/ 80 h 387"/>
              <a:gd name="T64" fmla="*/ 81 w 356"/>
              <a:gd name="T65" fmla="*/ 80 h 387"/>
              <a:gd name="T66" fmla="*/ 81 w 356"/>
              <a:gd name="T67" fmla="*/ 226 h 387"/>
              <a:gd name="T68" fmla="*/ 275 w 356"/>
              <a:gd name="T69" fmla="*/ 226 h 387"/>
              <a:gd name="T70" fmla="*/ 275 w 356"/>
              <a:gd name="T71" fmla="*/ 210 h 387"/>
              <a:gd name="T72" fmla="*/ 356 w 356"/>
              <a:gd name="T73" fmla="*/ 48 h 387"/>
              <a:gd name="T74" fmla="*/ 340 w 356"/>
              <a:gd name="T75" fmla="*/ 48 h 387"/>
              <a:gd name="T76" fmla="*/ 340 w 356"/>
              <a:gd name="T77" fmla="*/ 290 h 387"/>
              <a:gd name="T78" fmla="*/ 16 w 356"/>
              <a:gd name="T79" fmla="*/ 290 h 387"/>
              <a:gd name="T80" fmla="*/ 16 w 356"/>
              <a:gd name="T81" fmla="*/ 48 h 387"/>
              <a:gd name="T82" fmla="*/ 0 w 356"/>
              <a:gd name="T83" fmla="*/ 48 h 387"/>
              <a:gd name="T84" fmla="*/ 0 w 356"/>
              <a:gd name="T85" fmla="*/ 0 h 387"/>
              <a:gd name="T86" fmla="*/ 356 w 356"/>
              <a:gd name="T87" fmla="*/ 0 h 387"/>
              <a:gd name="T88" fmla="*/ 356 w 356"/>
              <a:gd name="T89" fmla="*/ 48 h 387"/>
              <a:gd name="T90" fmla="*/ 356 w 356"/>
              <a:gd name="T91" fmla="*/ 48 h 387"/>
              <a:gd name="T92" fmla="*/ 307 w 356"/>
              <a:gd name="T93" fmla="*/ 48 h 387"/>
              <a:gd name="T94" fmla="*/ 49 w 356"/>
              <a:gd name="T95" fmla="*/ 48 h 387"/>
              <a:gd name="T96" fmla="*/ 49 w 356"/>
              <a:gd name="T97" fmla="*/ 258 h 387"/>
              <a:gd name="T98" fmla="*/ 307 w 356"/>
              <a:gd name="T99" fmla="*/ 258 h 387"/>
              <a:gd name="T100" fmla="*/ 307 w 356"/>
              <a:gd name="T101" fmla="*/ 48 h 387"/>
              <a:gd name="T102" fmla="*/ 307 w 356"/>
              <a:gd name="T103" fmla="*/ 48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56" h="387">
                <a:moveTo>
                  <a:pt x="162" y="322"/>
                </a:moveTo>
                <a:lnTo>
                  <a:pt x="194" y="322"/>
                </a:lnTo>
                <a:lnTo>
                  <a:pt x="194" y="387"/>
                </a:lnTo>
                <a:lnTo>
                  <a:pt x="162" y="387"/>
                </a:lnTo>
                <a:lnTo>
                  <a:pt x="162" y="322"/>
                </a:lnTo>
                <a:lnTo>
                  <a:pt x="162" y="322"/>
                </a:lnTo>
                <a:close/>
                <a:moveTo>
                  <a:pt x="208" y="322"/>
                </a:moveTo>
                <a:lnTo>
                  <a:pt x="263" y="387"/>
                </a:lnTo>
                <a:lnTo>
                  <a:pt x="306" y="387"/>
                </a:lnTo>
                <a:lnTo>
                  <a:pt x="250" y="322"/>
                </a:lnTo>
                <a:lnTo>
                  <a:pt x="208" y="322"/>
                </a:lnTo>
                <a:lnTo>
                  <a:pt x="208" y="322"/>
                </a:lnTo>
                <a:close/>
                <a:moveTo>
                  <a:pt x="50" y="387"/>
                </a:moveTo>
                <a:lnTo>
                  <a:pt x="92" y="387"/>
                </a:lnTo>
                <a:lnTo>
                  <a:pt x="148" y="322"/>
                </a:lnTo>
                <a:lnTo>
                  <a:pt x="105" y="322"/>
                </a:lnTo>
                <a:lnTo>
                  <a:pt x="50" y="387"/>
                </a:lnTo>
                <a:close/>
                <a:moveTo>
                  <a:pt x="173" y="145"/>
                </a:moveTo>
                <a:lnTo>
                  <a:pt x="197" y="169"/>
                </a:lnTo>
                <a:lnTo>
                  <a:pt x="252" y="114"/>
                </a:lnTo>
                <a:lnTo>
                  <a:pt x="265" y="128"/>
                </a:lnTo>
                <a:lnTo>
                  <a:pt x="275" y="80"/>
                </a:lnTo>
                <a:lnTo>
                  <a:pt x="226" y="89"/>
                </a:lnTo>
                <a:lnTo>
                  <a:pt x="240" y="103"/>
                </a:lnTo>
                <a:lnTo>
                  <a:pt x="197" y="146"/>
                </a:lnTo>
                <a:lnTo>
                  <a:pt x="173" y="122"/>
                </a:lnTo>
                <a:lnTo>
                  <a:pt x="113" y="180"/>
                </a:lnTo>
                <a:lnTo>
                  <a:pt x="125" y="192"/>
                </a:lnTo>
                <a:lnTo>
                  <a:pt x="173" y="145"/>
                </a:lnTo>
                <a:close/>
                <a:moveTo>
                  <a:pt x="275" y="210"/>
                </a:moveTo>
                <a:lnTo>
                  <a:pt x="97" y="210"/>
                </a:lnTo>
                <a:lnTo>
                  <a:pt x="97" y="80"/>
                </a:lnTo>
                <a:lnTo>
                  <a:pt x="81" y="80"/>
                </a:lnTo>
                <a:lnTo>
                  <a:pt x="81" y="226"/>
                </a:lnTo>
                <a:lnTo>
                  <a:pt x="275" y="226"/>
                </a:lnTo>
                <a:lnTo>
                  <a:pt x="275" y="210"/>
                </a:lnTo>
                <a:close/>
                <a:moveTo>
                  <a:pt x="356" y="48"/>
                </a:moveTo>
                <a:lnTo>
                  <a:pt x="340" y="48"/>
                </a:lnTo>
                <a:lnTo>
                  <a:pt x="340" y="290"/>
                </a:lnTo>
                <a:lnTo>
                  <a:pt x="16" y="290"/>
                </a:lnTo>
                <a:lnTo>
                  <a:pt x="16" y="48"/>
                </a:lnTo>
                <a:lnTo>
                  <a:pt x="0" y="48"/>
                </a:lnTo>
                <a:lnTo>
                  <a:pt x="0" y="0"/>
                </a:lnTo>
                <a:lnTo>
                  <a:pt x="356" y="0"/>
                </a:lnTo>
                <a:lnTo>
                  <a:pt x="356" y="48"/>
                </a:lnTo>
                <a:lnTo>
                  <a:pt x="356" y="48"/>
                </a:lnTo>
                <a:close/>
                <a:moveTo>
                  <a:pt x="307" y="48"/>
                </a:moveTo>
                <a:lnTo>
                  <a:pt x="49" y="48"/>
                </a:lnTo>
                <a:lnTo>
                  <a:pt x="49" y="258"/>
                </a:lnTo>
                <a:lnTo>
                  <a:pt x="307" y="258"/>
                </a:lnTo>
                <a:lnTo>
                  <a:pt x="307" y="48"/>
                </a:lnTo>
                <a:lnTo>
                  <a:pt x="307" y="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20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6" name="Freeform 9"/>
          <p:cNvSpPr>
            <a:spLocks noEditPoints="1"/>
          </p:cNvSpPr>
          <p:nvPr/>
        </p:nvSpPr>
        <p:spPr bwMode="auto">
          <a:xfrm>
            <a:off x="7085504" y="2360631"/>
            <a:ext cx="562850" cy="615806"/>
          </a:xfrm>
          <a:custGeom>
            <a:avLst/>
            <a:gdLst>
              <a:gd name="T0" fmla="*/ 262 w 372"/>
              <a:gd name="T1" fmla="*/ 339 h 407"/>
              <a:gd name="T2" fmla="*/ 320 w 372"/>
              <a:gd name="T3" fmla="*/ 407 h 407"/>
              <a:gd name="T4" fmla="*/ 275 w 372"/>
              <a:gd name="T5" fmla="*/ 407 h 407"/>
              <a:gd name="T6" fmla="*/ 217 w 372"/>
              <a:gd name="T7" fmla="*/ 339 h 407"/>
              <a:gd name="T8" fmla="*/ 262 w 372"/>
              <a:gd name="T9" fmla="*/ 339 h 407"/>
              <a:gd name="T10" fmla="*/ 262 w 372"/>
              <a:gd name="T11" fmla="*/ 339 h 407"/>
              <a:gd name="T12" fmla="*/ 169 w 372"/>
              <a:gd name="T13" fmla="*/ 407 h 407"/>
              <a:gd name="T14" fmla="*/ 203 w 372"/>
              <a:gd name="T15" fmla="*/ 407 h 407"/>
              <a:gd name="T16" fmla="*/ 203 w 372"/>
              <a:gd name="T17" fmla="*/ 339 h 407"/>
              <a:gd name="T18" fmla="*/ 169 w 372"/>
              <a:gd name="T19" fmla="*/ 339 h 407"/>
              <a:gd name="T20" fmla="*/ 169 w 372"/>
              <a:gd name="T21" fmla="*/ 407 h 407"/>
              <a:gd name="T22" fmla="*/ 169 w 372"/>
              <a:gd name="T23" fmla="*/ 407 h 407"/>
              <a:gd name="T24" fmla="*/ 288 w 372"/>
              <a:gd name="T25" fmla="*/ 102 h 407"/>
              <a:gd name="T26" fmla="*/ 254 w 372"/>
              <a:gd name="T27" fmla="*/ 102 h 407"/>
              <a:gd name="T28" fmla="*/ 254 w 372"/>
              <a:gd name="T29" fmla="*/ 237 h 407"/>
              <a:gd name="T30" fmla="*/ 288 w 372"/>
              <a:gd name="T31" fmla="*/ 237 h 407"/>
              <a:gd name="T32" fmla="*/ 288 w 372"/>
              <a:gd name="T33" fmla="*/ 102 h 407"/>
              <a:gd name="T34" fmla="*/ 52 w 372"/>
              <a:gd name="T35" fmla="*/ 407 h 407"/>
              <a:gd name="T36" fmla="*/ 97 w 372"/>
              <a:gd name="T37" fmla="*/ 407 h 407"/>
              <a:gd name="T38" fmla="*/ 155 w 372"/>
              <a:gd name="T39" fmla="*/ 339 h 407"/>
              <a:gd name="T40" fmla="*/ 110 w 372"/>
              <a:gd name="T41" fmla="*/ 339 h 407"/>
              <a:gd name="T42" fmla="*/ 52 w 372"/>
              <a:gd name="T43" fmla="*/ 407 h 407"/>
              <a:gd name="T44" fmla="*/ 135 w 372"/>
              <a:gd name="T45" fmla="*/ 221 h 407"/>
              <a:gd name="T46" fmla="*/ 102 w 372"/>
              <a:gd name="T47" fmla="*/ 221 h 407"/>
              <a:gd name="T48" fmla="*/ 102 w 372"/>
              <a:gd name="T49" fmla="*/ 237 h 407"/>
              <a:gd name="T50" fmla="*/ 135 w 372"/>
              <a:gd name="T51" fmla="*/ 237 h 407"/>
              <a:gd name="T52" fmla="*/ 135 w 372"/>
              <a:gd name="T53" fmla="*/ 221 h 407"/>
              <a:gd name="T54" fmla="*/ 186 w 372"/>
              <a:gd name="T55" fmla="*/ 187 h 407"/>
              <a:gd name="T56" fmla="*/ 152 w 372"/>
              <a:gd name="T57" fmla="*/ 187 h 407"/>
              <a:gd name="T58" fmla="*/ 152 w 372"/>
              <a:gd name="T59" fmla="*/ 237 h 407"/>
              <a:gd name="T60" fmla="*/ 186 w 372"/>
              <a:gd name="T61" fmla="*/ 237 h 407"/>
              <a:gd name="T62" fmla="*/ 186 w 372"/>
              <a:gd name="T63" fmla="*/ 187 h 407"/>
              <a:gd name="T64" fmla="*/ 237 w 372"/>
              <a:gd name="T65" fmla="*/ 153 h 407"/>
              <a:gd name="T66" fmla="*/ 203 w 372"/>
              <a:gd name="T67" fmla="*/ 153 h 407"/>
              <a:gd name="T68" fmla="*/ 203 w 372"/>
              <a:gd name="T69" fmla="*/ 237 h 407"/>
              <a:gd name="T70" fmla="*/ 237 w 372"/>
              <a:gd name="T71" fmla="*/ 237 h 407"/>
              <a:gd name="T72" fmla="*/ 237 w 372"/>
              <a:gd name="T73" fmla="*/ 153 h 407"/>
              <a:gd name="T74" fmla="*/ 372 w 372"/>
              <a:gd name="T75" fmla="*/ 51 h 407"/>
              <a:gd name="T76" fmla="*/ 355 w 372"/>
              <a:gd name="T77" fmla="*/ 51 h 407"/>
              <a:gd name="T78" fmla="*/ 355 w 372"/>
              <a:gd name="T79" fmla="*/ 305 h 407"/>
              <a:gd name="T80" fmla="*/ 17 w 372"/>
              <a:gd name="T81" fmla="*/ 305 h 407"/>
              <a:gd name="T82" fmla="*/ 17 w 372"/>
              <a:gd name="T83" fmla="*/ 51 h 407"/>
              <a:gd name="T84" fmla="*/ 0 w 372"/>
              <a:gd name="T85" fmla="*/ 51 h 407"/>
              <a:gd name="T86" fmla="*/ 0 w 372"/>
              <a:gd name="T87" fmla="*/ 0 h 407"/>
              <a:gd name="T88" fmla="*/ 372 w 372"/>
              <a:gd name="T89" fmla="*/ 0 h 407"/>
              <a:gd name="T90" fmla="*/ 372 w 372"/>
              <a:gd name="T91" fmla="*/ 51 h 407"/>
              <a:gd name="T92" fmla="*/ 372 w 372"/>
              <a:gd name="T93" fmla="*/ 51 h 407"/>
              <a:gd name="T94" fmla="*/ 321 w 372"/>
              <a:gd name="T95" fmla="*/ 51 h 407"/>
              <a:gd name="T96" fmla="*/ 51 w 372"/>
              <a:gd name="T97" fmla="*/ 51 h 407"/>
              <a:gd name="T98" fmla="*/ 51 w 372"/>
              <a:gd name="T99" fmla="*/ 271 h 407"/>
              <a:gd name="T100" fmla="*/ 321 w 372"/>
              <a:gd name="T101" fmla="*/ 271 h 407"/>
              <a:gd name="T102" fmla="*/ 321 w 372"/>
              <a:gd name="T103" fmla="*/ 51 h 407"/>
              <a:gd name="T104" fmla="*/ 321 w 372"/>
              <a:gd name="T105" fmla="*/ 51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72" h="407">
                <a:moveTo>
                  <a:pt x="262" y="339"/>
                </a:moveTo>
                <a:lnTo>
                  <a:pt x="320" y="407"/>
                </a:lnTo>
                <a:lnTo>
                  <a:pt x="275" y="407"/>
                </a:lnTo>
                <a:lnTo>
                  <a:pt x="217" y="339"/>
                </a:lnTo>
                <a:lnTo>
                  <a:pt x="262" y="339"/>
                </a:lnTo>
                <a:lnTo>
                  <a:pt x="262" y="339"/>
                </a:lnTo>
                <a:close/>
                <a:moveTo>
                  <a:pt x="169" y="407"/>
                </a:moveTo>
                <a:lnTo>
                  <a:pt x="203" y="407"/>
                </a:lnTo>
                <a:lnTo>
                  <a:pt x="203" y="339"/>
                </a:lnTo>
                <a:lnTo>
                  <a:pt x="169" y="339"/>
                </a:lnTo>
                <a:lnTo>
                  <a:pt x="169" y="407"/>
                </a:lnTo>
                <a:lnTo>
                  <a:pt x="169" y="407"/>
                </a:lnTo>
                <a:close/>
                <a:moveTo>
                  <a:pt x="288" y="102"/>
                </a:moveTo>
                <a:lnTo>
                  <a:pt x="254" y="102"/>
                </a:lnTo>
                <a:lnTo>
                  <a:pt x="254" y="237"/>
                </a:lnTo>
                <a:lnTo>
                  <a:pt x="288" y="237"/>
                </a:lnTo>
                <a:lnTo>
                  <a:pt x="288" y="102"/>
                </a:lnTo>
                <a:close/>
                <a:moveTo>
                  <a:pt x="52" y="407"/>
                </a:moveTo>
                <a:lnTo>
                  <a:pt x="97" y="407"/>
                </a:lnTo>
                <a:lnTo>
                  <a:pt x="155" y="339"/>
                </a:lnTo>
                <a:lnTo>
                  <a:pt x="110" y="339"/>
                </a:lnTo>
                <a:lnTo>
                  <a:pt x="52" y="407"/>
                </a:lnTo>
                <a:close/>
                <a:moveTo>
                  <a:pt x="135" y="221"/>
                </a:moveTo>
                <a:lnTo>
                  <a:pt x="102" y="221"/>
                </a:lnTo>
                <a:lnTo>
                  <a:pt x="102" y="237"/>
                </a:lnTo>
                <a:lnTo>
                  <a:pt x="135" y="237"/>
                </a:lnTo>
                <a:lnTo>
                  <a:pt x="135" y="221"/>
                </a:lnTo>
                <a:close/>
                <a:moveTo>
                  <a:pt x="186" y="187"/>
                </a:moveTo>
                <a:lnTo>
                  <a:pt x="152" y="187"/>
                </a:lnTo>
                <a:lnTo>
                  <a:pt x="152" y="237"/>
                </a:lnTo>
                <a:lnTo>
                  <a:pt x="186" y="237"/>
                </a:lnTo>
                <a:lnTo>
                  <a:pt x="186" y="187"/>
                </a:lnTo>
                <a:close/>
                <a:moveTo>
                  <a:pt x="237" y="153"/>
                </a:moveTo>
                <a:lnTo>
                  <a:pt x="203" y="153"/>
                </a:lnTo>
                <a:lnTo>
                  <a:pt x="203" y="237"/>
                </a:lnTo>
                <a:lnTo>
                  <a:pt x="237" y="237"/>
                </a:lnTo>
                <a:lnTo>
                  <a:pt x="237" y="153"/>
                </a:lnTo>
                <a:close/>
                <a:moveTo>
                  <a:pt x="372" y="51"/>
                </a:moveTo>
                <a:lnTo>
                  <a:pt x="355" y="51"/>
                </a:lnTo>
                <a:lnTo>
                  <a:pt x="355" y="305"/>
                </a:lnTo>
                <a:lnTo>
                  <a:pt x="17" y="305"/>
                </a:lnTo>
                <a:lnTo>
                  <a:pt x="17" y="51"/>
                </a:lnTo>
                <a:lnTo>
                  <a:pt x="0" y="51"/>
                </a:lnTo>
                <a:lnTo>
                  <a:pt x="0" y="0"/>
                </a:lnTo>
                <a:lnTo>
                  <a:pt x="372" y="0"/>
                </a:lnTo>
                <a:lnTo>
                  <a:pt x="372" y="51"/>
                </a:lnTo>
                <a:lnTo>
                  <a:pt x="372" y="51"/>
                </a:lnTo>
                <a:close/>
                <a:moveTo>
                  <a:pt x="321" y="51"/>
                </a:moveTo>
                <a:lnTo>
                  <a:pt x="51" y="51"/>
                </a:lnTo>
                <a:lnTo>
                  <a:pt x="51" y="271"/>
                </a:lnTo>
                <a:lnTo>
                  <a:pt x="321" y="271"/>
                </a:lnTo>
                <a:lnTo>
                  <a:pt x="321" y="51"/>
                </a:lnTo>
                <a:lnTo>
                  <a:pt x="321" y="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20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7" name="AutoShape 11"/>
          <p:cNvSpPr>
            <a:spLocks noChangeAspect="1" noChangeArrowheads="1" noTextEdit="1"/>
          </p:cNvSpPr>
          <p:nvPr/>
        </p:nvSpPr>
        <p:spPr bwMode="auto">
          <a:xfrm>
            <a:off x="1820698" y="2354695"/>
            <a:ext cx="565150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20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8" name="Freeform 13"/>
          <p:cNvSpPr>
            <a:spLocks noEditPoints="1"/>
          </p:cNvSpPr>
          <p:nvPr/>
        </p:nvSpPr>
        <p:spPr bwMode="auto">
          <a:xfrm>
            <a:off x="1820698" y="2354695"/>
            <a:ext cx="565150" cy="615950"/>
          </a:xfrm>
          <a:custGeom>
            <a:avLst/>
            <a:gdLst>
              <a:gd name="T0" fmla="*/ 627 w 1510"/>
              <a:gd name="T1" fmla="*/ 1373 h 1648"/>
              <a:gd name="T2" fmla="*/ 211 w 1510"/>
              <a:gd name="T3" fmla="*/ 1648 h 1648"/>
              <a:gd name="T4" fmla="*/ 1098 w 1510"/>
              <a:gd name="T5" fmla="*/ 412 h 1648"/>
              <a:gd name="T6" fmla="*/ 549 w 1510"/>
              <a:gd name="T7" fmla="*/ 481 h 1648"/>
              <a:gd name="T8" fmla="*/ 1098 w 1510"/>
              <a:gd name="T9" fmla="*/ 412 h 1648"/>
              <a:gd name="T10" fmla="*/ 824 w 1510"/>
              <a:gd name="T11" fmla="*/ 1648 h 1648"/>
              <a:gd name="T12" fmla="*/ 686 w 1510"/>
              <a:gd name="T13" fmla="*/ 1373 h 1648"/>
              <a:gd name="T14" fmla="*/ 882 w 1510"/>
              <a:gd name="T15" fmla="*/ 1373 h 1648"/>
              <a:gd name="T16" fmla="*/ 1298 w 1510"/>
              <a:gd name="T17" fmla="*/ 1648 h 1648"/>
              <a:gd name="T18" fmla="*/ 882 w 1510"/>
              <a:gd name="T19" fmla="*/ 1373 h 1648"/>
              <a:gd name="T20" fmla="*/ 549 w 1510"/>
              <a:gd name="T21" fmla="*/ 824 h 1648"/>
              <a:gd name="T22" fmla="*/ 892 w 1510"/>
              <a:gd name="T23" fmla="*/ 893 h 1648"/>
              <a:gd name="T24" fmla="*/ 1098 w 1510"/>
              <a:gd name="T25" fmla="*/ 687 h 1648"/>
              <a:gd name="T26" fmla="*/ 549 w 1510"/>
              <a:gd name="T27" fmla="*/ 755 h 1648"/>
              <a:gd name="T28" fmla="*/ 1098 w 1510"/>
              <a:gd name="T29" fmla="*/ 687 h 1648"/>
              <a:gd name="T30" fmla="*/ 549 w 1510"/>
              <a:gd name="T31" fmla="*/ 549 h 1648"/>
              <a:gd name="T32" fmla="*/ 1098 w 1510"/>
              <a:gd name="T33" fmla="*/ 618 h 1648"/>
              <a:gd name="T34" fmla="*/ 1510 w 1510"/>
              <a:gd name="T35" fmla="*/ 206 h 1648"/>
              <a:gd name="T36" fmla="*/ 1442 w 1510"/>
              <a:gd name="T37" fmla="*/ 755 h 1648"/>
              <a:gd name="T38" fmla="*/ 68 w 1510"/>
              <a:gd name="T39" fmla="*/ 1236 h 1648"/>
              <a:gd name="T40" fmla="*/ 0 w 1510"/>
              <a:gd name="T41" fmla="*/ 206 h 1648"/>
              <a:gd name="T42" fmla="*/ 1510 w 1510"/>
              <a:gd name="T43" fmla="*/ 0 h 1648"/>
              <a:gd name="T44" fmla="*/ 1304 w 1510"/>
              <a:gd name="T45" fmla="*/ 206 h 1648"/>
              <a:gd name="T46" fmla="*/ 206 w 1510"/>
              <a:gd name="T47" fmla="*/ 1099 h 1648"/>
              <a:gd name="T48" fmla="*/ 1030 w 1510"/>
              <a:gd name="T49" fmla="*/ 824 h 1648"/>
              <a:gd name="T50" fmla="*/ 1304 w 1510"/>
              <a:gd name="T51" fmla="*/ 206 h 1648"/>
              <a:gd name="T52" fmla="*/ 412 w 1510"/>
              <a:gd name="T53" fmla="*/ 412 h 1648"/>
              <a:gd name="T54" fmla="*/ 480 w 1510"/>
              <a:gd name="T55" fmla="*/ 481 h 1648"/>
              <a:gd name="T56" fmla="*/ 480 w 1510"/>
              <a:gd name="T57" fmla="*/ 549 h 1648"/>
              <a:gd name="T58" fmla="*/ 412 w 1510"/>
              <a:gd name="T59" fmla="*/ 618 h 1648"/>
              <a:gd name="T60" fmla="*/ 480 w 1510"/>
              <a:gd name="T61" fmla="*/ 549 h 1648"/>
              <a:gd name="T62" fmla="*/ 412 w 1510"/>
              <a:gd name="T63" fmla="*/ 687 h 1648"/>
              <a:gd name="T64" fmla="*/ 480 w 1510"/>
              <a:gd name="T65" fmla="*/ 755 h 1648"/>
              <a:gd name="T66" fmla="*/ 480 w 1510"/>
              <a:gd name="T67" fmla="*/ 824 h 1648"/>
              <a:gd name="T68" fmla="*/ 412 w 1510"/>
              <a:gd name="T69" fmla="*/ 893 h 1648"/>
              <a:gd name="T70" fmla="*/ 480 w 1510"/>
              <a:gd name="T71" fmla="*/ 824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10" h="1648">
                <a:moveTo>
                  <a:pt x="446" y="1373"/>
                </a:moveTo>
                <a:cubicBezTo>
                  <a:pt x="627" y="1373"/>
                  <a:pt x="627" y="1373"/>
                  <a:pt x="627" y="1373"/>
                </a:cubicBezTo>
                <a:cubicBezTo>
                  <a:pt x="392" y="1648"/>
                  <a:pt x="392" y="1648"/>
                  <a:pt x="392" y="1648"/>
                </a:cubicBezTo>
                <a:cubicBezTo>
                  <a:pt x="211" y="1648"/>
                  <a:pt x="211" y="1648"/>
                  <a:pt x="211" y="1648"/>
                </a:cubicBezTo>
                <a:lnTo>
                  <a:pt x="446" y="1373"/>
                </a:lnTo>
                <a:close/>
                <a:moveTo>
                  <a:pt x="1098" y="412"/>
                </a:moveTo>
                <a:cubicBezTo>
                  <a:pt x="549" y="412"/>
                  <a:pt x="549" y="412"/>
                  <a:pt x="549" y="412"/>
                </a:cubicBezTo>
                <a:cubicBezTo>
                  <a:pt x="549" y="481"/>
                  <a:pt x="549" y="481"/>
                  <a:pt x="549" y="481"/>
                </a:cubicBezTo>
                <a:cubicBezTo>
                  <a:pt x="1098" y="481"/>
                  <a:pt x="1098" y="481"/>
                  <a:pt x="1098" y="481"/>
                </a:cubicBezTo>
                <a:cubicBezTo>
                  <a:pt x="1098" y="412"/>
                  <a:pt x="1098" y="412"/>
                  <a:pt x="1098" y="412"/>
                </a:cubicBezTo>
                <a:close/>
                <a:moveTo>
                  <a:pt x="686" y="1648"/>
                </a:moveTo>
                <a:cubicBezTo>
                  <a:pt x="824" y="1648"/>
                  <a:pt x="824" y="1648"/>
                  <a:pt x="824" y="1648"/>
                </a:cubicBezTo>
                <a:cubicBezTo>
                  <a:pt x="824" y="1373"/>
                  <a:pt x="824" y="1373"/>
                  <a:pt x="824" y="1373"/>
                </a:cubicBezTo>
                <a:cubicBezTo>
                  <a:pt x="686" y="1373"/>
                  <a:pt x="686" y="1373"/>
                  <a:pt x="686" y="1373"/>
                </a:cubicBezTo>
                <a:cubicBezTo>
                  <a:pt x="686" y="1648"/>
                  <a:pt x="686" y="1648"/>
                  <a:pt x="686" y="1648"/>
                </a:cubicBezTo>
                <a:close/>
                <a:moveTo>
                  <a:pt x="882" y="1373"/>
                </a:moveTo>
                <a:cubicBezTo>
                  <a:pt x="1117" y="1648"/>
                  <a:pt x="1117" y="1648"/>
                  <a:pt x="1117" y="1648"/>
                </a:cubicBezTo>
                <a:cubicBezTo>
                  <a:pt x="1298" y="1648"/>
                  <a:pt x="1298" y="1648"/>
                  <a:pt x="1298" y="1648"/>
                </a:cubicBezTo>
                <a:cubicBezTo>
                  <a:pt x="1063" y="1373"/>
                  <a:pt x="1063" y="1373"/>
                  <a:pt x="1063" y="1373"/>
                </a:cubicBezTo>
                <a:cubicBezTo>
                  <a:pt x="882" y="1373"/>
                  <a:pt x="882" y="1373"/>
                  <a:pt x="882" y="1373"/>
                </a:cubicBezTo>
                <a:close/>
                <a:moveTo>
                  <a:pt x="892" y="824"/>
                </a:moveTo>
                <a:cubicBezTo>
                  <a:pt x="549" y="824"/>
                  <a:pt x="549" y="824"/>
                  <a:pt x="549" y="824"/>
                </a:cubicBezTo>
                <a:cubicBezTo>
                  <a:pt x="549" y="893"/>
                  <a:pt x="549" y="893"/>
                  <a:pt x="549" y="893"/>
                </a:cubicBezTo>
                <a:cubicBezTo>
                  <a:pt x="892" y="893"/>
                  <a:pt x="892" y="893"/>
                  <a:pt x="892" y="893"/>
                </a:cubicBezTo>
                <a:cubicBezTo>
                  <a:pt x="892" y="824"/>
                  <a:pt x="892" y="824"/>
                  <a:pt x="892" y="824"/>
                </a:cubicBezTo>
                <a:close/>
                <a:moveTo>
                  <a:pt x="1098" y="687"/>
                </a:moveTo>
                <a:cubicBezTo>
                  <a:pt x="549" y="687"/>
                  <a:pt x="549" y="687"/>
                  <a:pt x="549" y="687"/>
                </a:cubicBezTo>
                <a:cubicBezTo>
                  <a:pt x="549" y="755"/>
                  <a:pt x="549" y="755"/>
                  <a:pt x="549" y="755"/>
                </a:cubicBezTo>
                <a:cubicBezTo>
                  <a:pt x="1098" y="755"/>
                  <a:pt x="1098" y="755"/>
                  <a:pt x="1098" y="755"/>
                </a:cubicBezTo>
                <a:cubicBezTo>
                  <a:pt x="1098" y="687"/>
                  <a:pt x="1098" y="687"/>
                  <a:pt x="1098" y="687"/>
                </a:cubicBezTo>
                <a:close/>
                <a:moveTo>
                  <a:pt x="1098" y="549"/>
                </a:moveTo>
                <a:cubicBezTo>
                  <a:pt x="549" y="549"/>
                  <a:pt x="549" y="549"/>
                  <a:pt x="549" y="549"/>
                </a:cubicBezTo>
                <a:cubicBezTo>
                  <a:pt x="549" y="618"/>
                  <a:pt x="549" y="618"/>
                  <a:pt x="549" y="618"/>
                </a:cubicBezTo>
                <a:cubicBezTo>
                  <a:pt x="1098" y="618"/>
                  <a:pt x="1098" y="618"/>
                  <a:pt x="1098" y="618"/>
                </a:cubicBezTo>
                <a:cubicBezTo>
                  <a:pt x="1098" y="549"/>
                  <a:pt x="1098" y="549"/>
                  <a:pt x="1098" y="549"/>
                </a:cubicBezTo>
                <a:close/>
                <a:moveTo>
                  <a:pt x="1510" y="206"/>
                </a:moveTo>
                <a:cubicBezTo>
                  <a:pt x="1442" y="206"/>
                  <a:pt x="1442" y="206"/>
                  <a:pt x="1442" y="206"/>
                </a:cubicBezTo>
                <a:cubicBezTo>
                  <a:pt x="1442" y="755"/>
                  <a:pt x="1442" y="755"/>
                  <a:pt x="1442" y="755"/>
                </a:cubicBezTo>
                <a:cubicBezTo>
                  <a:pt x="1442" y="867"/>
                  <a:pt x="1098" y="1236"/>
                  <a:pt x="961" y="1236"/>
                </a:cubicBezTo>
                <a:cubicBezTo>
                  <a:pt x="68" y="1236"/>
                  <a:pt x="68" y="1236"/>
                  <a:pt x="68" y="1236"/>
                </a:cubicBezTo>
                <a:cubicBezTo>
                  <a:pt x="68" y="206"/>
                  <a:pt x="68" y="206"/>
                  <a:pt x="68" y="206"/>
                </a:cubicBezTo>
                <a:cubicBezTo>
                  <a:pt x="0" y="206"/>
                  <a:pt x="0" y="206"/>
                  <a:pt x="0" y="206"/>
                </a:cubicBezTo>
                <a:cubicBezTo>
                  <a:pt x="0" y="0"/>
                  <a:pt x="0" y="0"/>
                  <a:pt x="0" y="0"/>
                </a:cubicBezTo>
                <a:cubicBezTo>
                  <a:pt x="1510" y="0"/>
                  <a:pt x="1510" y="0"/>
                  <a:pt x="1510" y="0"/>
                </a:cubicBezTo>
                <a:cubicBezTo>
                  <a:pt x="1510" y="206"/>
                  <a:pt x="1510" y="206"/>
                  <a:pt x="1510" y="206"/>
                </a:cubicBezTo>
                <a:close/>
                <a:moveTo>
                  <a:pt x="1304" y="206"/>
                </a:moveTo>
                <a:cubicBezTo>
                  <a:pt x="206" y="206"/>
                  <a:pt x="206" y="206"/>
                  <a:pt x="206" y="206"/>
                </a:cubicBezTo>
                <a:cubicBezTo>
                  <a:pt x="206" y="1099"/>
                  <a:pt x="206" y="1099"/>
                  <a:pt x="206" y="1099"/>
                </a:cubicBezTo>
                <a:cubicBezTo>
                  <a:pt x="206" y="1099"/>
                  <a:pt x="890" y="1099"/>
                  <a:pt x="939" y="1099"/>
                </a:cubicBezTo>
                <a:cubicBezTo>
                  <a:pt x="1082" y="1099"/>
                  <a:pt x="1030" y="824"/>
                  <a:pt x="1030" y="824"/>
                </a:cubicBezTo>
                <a:cubicBezTo>
                  <a:pt x="1030" y="824"/>
                  <a:pt x="1304" y="881"/>
                  <a:pt x="1304" y="740"/>
                </a:cubicBezTo>
                <a:cubicBezTo>
                  <a:pt x="1304" y="694"/>
                  <a:pt x="1304" y="206"/>
                  <a:pt x="1304" y="206"/>
                </a:cubicBezTo>
                <a:close/>
                <a:moveTo>
                  <a:pt x="480" y="412"/>
                </a:moveTo>
                <a:cubicBezTo>
                  <a:pt x="412" y="412"/>
                  <a:pt x="412" y="412"/>
                  <a:pt x="412" y="412"/>
                </a:cubicBezTo>
                <a:cubicBezTo>
                  <a:pt x="412" y="481"/>
                  <a:pt x="412" y="481"/>
                  <a:pt x="412" y="481"/>
                </a:cubicBezTo>
                <a:cubicBezTo>
                  <a:pt x="480" y="481"/>
                  <a:pt x="480" y="481"/>
                  <a:pt x="480" y="481"/>
                </a:cubicBezTo>
                <a:cubicBezTo>
                  <a:pt x="480" y="412"/>
                  <a:pt x="480" y="412"/>
                  <a:pt x="480" y="412"/>
                </a:cubicBezTo>
                <a:close/>
                <a:moveTo>
                  <a:pt x="480" y="549"/>
                </a:moveTo>
                <a:cubicBezTo>
                  <a:pt x="412" y="549"/>
                  <a:pt x="412" y="549"/>
                  <a:pt x="412" y="549"/>
                </a:cubicBezTo>
                <a:cubicBezTo>
                  <a:pt x="412" y="618"/>
                  <a:pt x="412" y="618"/>
                  <a:pt x="412" y="618"/>
                </a:cubicBezTo>
                <a:cubicBezTo>
                  <a:pt x="480" y="618"/>
                  <a:pt x="480" y="618"/>
                  <a:pt x="480" y="618"/>
                </a:cubicBezTo>
                <a:cubicBezTo>
                  <a:pt x="480" y="549"/>
                  <a:pt x="480" y="549"/>
                  <a:pt x="480" y="549"/>
                </a:cubicBezTo>
                <a:close/>
                <a:moveTo>
                  <a:pt x="480" y="687"/>
                </a:moveTo>
                <a:cubicBezTo>
                  <a:pt x="412" y="687"/>
                  <a:pt x="412" y="687"/>
                  <a:pt x="412" y="687"/>
                </a:cubicBezTo>
                <a:cubicBezTo>
                  <a:pt x="412" y="755"/>
                  <a:pt x="412" y="755"/>
                  <a:pt x="412" y="755"/>
                </a:cubicBezTo>
                <a:cubicBezTo>
                  <a:pt x="480" y="755"/>
                  <a:pt x="480" y="755"/>
                  <a:pt x="480" y="755"/>
                </a:cubicBezTo>
                <a:cubicBezTo>
                  <a:pt x="480" y="687"/>
                  <a:pt x="480" y="687"/>
                  <a:pt x="480" y="687"/>
                </a:cubicBezTo>
                <a:close/>
                <a:moveTo>
                  <a:pt x="480" y="824"/>
                </a:moveTo>
                <a:cubicBezTo>
                  <a:pt x="412" y="824"/>
                  <a:pt x="412" y="824"/>
                  <a:pt x="412" y="824"/>
                </a:cubicBezTo>
                <a:cubicBezTo>
                  <a:pt x="412" y="893"/>
                  <a:pt x="412" y="893"/>
                  <a:pt x="412" y="893"/>
                </a:cubicBezTo>
                <a:cubicBezTo>
                  <a:pt x="480" y="893"/>
                  <a:pt x="480" y="893"/>
                  <a:pt x="480" y="893"/>
                </a:cubicBezTo>
                <a:cubicBezTo>
                  <a:pt x="480" y="824"/>
                  <a:pt x="480" y="824"/>
                  <a:pt x="480" y="8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20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9" name="AutoShape 15"/>
          <p:cNvSpPr>
            <a:spLocks noChangeAspect="1" noChangeArrowheads="1" noTextEdit="1"/>
          </p:cNvSpPr>
          <p:nvPr/>
        </p:nvSpPr>
        <p:spPr bwMode="auto">
          <a:xfrm>
            <a:off x="4516046" y="2350329"/>
            <a:ext cx="615950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20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20" name="Freeform 17"/>
          <p:cNvSpPr>
            <a:spLocks noEditPoints="1"/>
          </p:cNvSpPr>
          <p:nvPr/>
        </p:nvSpPr>
        <p:spPr bwMode="auto">
          <a:xfrm>
            <a:off x="4516046" y="2350329"/>
            <a:ext cx="615950" cy="615950"/>
          </a:xfrm>
          <a:custGeom>
            <a:avLst/>
            <a:gdLst>
              <a:gd name="T0" fmla="*/ 1030 w 1648"/>
              <a:gd name="T1" fmla="*/ 1374 h 1649"/>
              <a:gd name="T2" fmla="*/ 893 w 1648"/>
              <a:gd name="T3" fmla="*/ 1649 h 1649"/>
              <a:gd name="T4" fmla="*/ 419 w 1648"/>
              <a:gd name="T5" fmla="*/ 1649 h 1649"/>
              <a:gd name="T6" fmla="*/ 834 w 1648"/>
              <a:gd name="T7" fmla="*/ 1374 h 1649"/>
              <a:gd name="T8" fmla="*/ 419 w 1648"/>
              <a:gd name="T9" fmla="*/ 1649 h 1649"/>
              <a:gd name="T10" fmla="*/ 1325 w 1648"/>
              <a:gd name="T11" fmla="*/ 1649 h 1649"/>
              <a:gd name="T12" fmla="*/ 1271 w 1648"/>
              <a:gd name="T13" fmla="*/ 1374 h 1649"/>
              <a:gd name="T14" fmla="*/ 1648 w 1648"/>
              <a:gd name="T15" fmla="*/ 206 h 1649"/>
              <a:gd name="T16" fmla="*/ 1579 w 1648"/>
              <a:gd name="T17" fmla="*/ 1237 h 1649"/>
              <a:gd name="T18" fmla="*/ 276 w 1648"/>
              <a:gd name="T19" fmla="*/ 962 h 1649"/>
              <a:gd name="T20" fmla="*/ 70 w 1648"/>
              <a:gd name="T21" fmla="*/ 588 h 1649"/>
              <a:gd name="T22" fmla="*/ 273 w 1648"/>
              <a:gd name="T23" fmla="*/ 3 h 1649"/>
              <a:gd name="T24" fmla="*/ 1648 w 1648"/>
              <a:gd name="T25" fmla="*/ 206 h 1649"/>
              <a:gd name="T26" fmla="*/ 279 w 1648"/>
              <a:gd name="T27" fmla="*/ 139 h 1649"/>
              <a:gd name="T28" fmla="*/ 206 w 1648"/>
              <a:gd name="T29" fmla="*/ 588 h 1649"/>
              <a:gd name="T30" fmla="*/ 276 w 1648"/>
              <a:gd name="T31" fmla="*/ 825 h 1649"/>
              <a:gd name="T32" fmla="*/ 347 w 1648"/>
              <a:gd name="T33" fmla="*/ 208 h 1649"/>
              <a:gd name="T34" fmla="*/ 412 w 1648"/>
              <a:gd name="T35" fmla="*/ 413 h 1649"/>
              <a:gd name="T36" fmla="*/ 1443 w 1648"/>
              <a:gd name="T37" fmla="*/ 1100 h 1649"/>
              <a:gd name="T38" fmla="*/ 1442 w 1648"/>
              <a:gd name="T39" fmla="*/ 138 h 1649"/>
              <a:gd name="T40" fmla="*/ 472 w 1648"/>
              <a:gd name="T41" fmla="*/ 276 h 1649"/>
              <a:gd name="T42" fmla="*/ 1442 w 1648"/>
              <a:gd name="T43" fmla="*/ 138 h 1649"/>
              <a:gd name="T44" fmla="*/ 947 w 1648"/>
              <a:gd name="T45" fmla="*/ 644 h 1649"/>
              <a:gd name="T46" fmla="*/ 693 w 1648"/>
              <a:gd name="T47" fmla="*/ 827 h 1649"/>
              <a:gd name="T48" fmla="*/ 549 w 1648"/>
              <a:gd name="T49" fmla="*/ 793 h 1649"/>
              <a:gd name="T50" fmla="*/ 1305 w 1648"/>
              <a:gd name="T51" fmla="*/ 619 h 1649"/>
              <a:gd name="T52" fmla="*/ 1030 w 1648"/>
              <a:gd name="T53" fmla="*/ 688 h 1649"/>
              <a:gd name="T54" fmla="*/ 1305 w 1648"/>
              <a:gd name="T55" fmla="*/ 619 h 1649"/>
              <a:gd name="T56" fmla="*/ 1030 w 1648"/>
              <a:gd name="T57" fmla="*/ 756 h 1649"/>
              <a:gd name="T58" fmla="*/ 1305 w 1648"/>
              <a:gd name="T59" fmla="*/ 825 h 1649"/>
              <a:gd name="T60" fmla="*/ 1305 w 1648"/>
              <a:gd name="T61" fmla="*/ 894 h 1649"/>
              <a:gd name="T62" fmla="*/ 1030 w 1648"/>
              <a:gd name="T63" fmla="*/ 962 h 1649"/>
              <a:gd name="T64" fmla="*/ 1305 w 1648"/>
              <a:gd name="T65" fmla="*/ 894 h 16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48" h="1649">
                <a:moveTo>
                  <a:pt x="893" y="1374"/>
                </a:moveTo>
                <a:cubicBezTo>
                  <a:pt x="1030" y="1374"/>
                  <a:pt x="1030" y="1374"/>
                  <a:pt x="1030" y="1374"/>
                </a:cubicBezTo>
                <a:cubicBezTo>
                  <a:pt x="1030" y="1649"/>
                  <a:pt x="1030" y="1649"/>
                  <a:pt x="1030" y="1649"/>
                </a:cubicBezTo>
                <a:cubicBezTo>
                  <a:pt x="893" y="1649"/>
                  <a:pt x="893" y="1649"/>
                  <a:pt x="893" y="1649"/>
                </a:cubicBezTo>
                <a:lnTo>
                  <a:pt x="893" y="1374"/>
                </a:lnTo>
                <a:close/>
                <a:moveTo>
                  <a:pt x="419" y="1649"/>
                </a:moveTo>
                <a:cubicBezTo>
                  <a:pt x="599" y="1649"/>
                  <a:pt x="599" y="1649"/>
                  <a:pt x="599" y="1649"/>
                </a:cubicBezTo>
                <a:cubicBezTo>
                  <a:pt x="834" y="1374"/>
                  <a:pt x="834" y="1374"/>
                  <a:pt x="834" y="1374"/>
                </a:cubicBezTo>
                <a:cubicBezTo>
                  <a:pt x="653" y="1374"/>
                  <a:pt x="653" y="1374"/>
                  <a:pt x="653" y="1374"/>
                </a:cubicBezTo>
                <a:lnTo>
                  <a:pt x="419" y="1649"/>
                </a:lnTo>
                <a:close/>
                <a:moveTo>
                  <a:pt x="1090" y="1374"/>
                </a:moveTo>
                <a:cubicBezTo>
                  <a:pt x="1325" y="1649"/>
                  <a:pt x="1325" y="1649"/>
                  <a:pt x="1325" y="1649"/>
                </a:cubicBezTo>
                <a:cubicBezTo>
                  <a:pt x="1505" y="1649"/>
                  <a:pt x="1505" y="1649"/>
                  <a:pt x="1505" y="1649"/>
                </a:cubicBezTo>
                <a:cubicBezTo>
                  <a:pt x="1271" y="1374"/>
                  <a:pt x="1271" y="1374"/>
                  <a:pt x="1271" y="1374"/>
                </a:cubicBezTo>
                <a:lnTo>
                  <a:pt x="1090" y="1374"/>
                </a:lnTo>
                <a:close/>
                <a:moveTo>
                  <a:pt x="1648" y="206"/>
                </a:moveTo>
                <a:cubicBezTo>
                  <a:pt x="1648" y="267"/>
                  <a:pt x="1621" y="320"/>
                  <a:pt x="1579" y="358"/>
                </a:cubicBezTo>
                <a:cubicBezTo>
                  <a:pt x="1579" y="1237"/>
                  <a:pt x="1579" y="1237"/>
                  <a:pt x="1579" y="1237"/>
                </a:cubicBezTo>
                <a:cubicBezTo>
                  <a:pt x="276" y="1237"/>
                  <a:pt x="276" y="1237"/>
                  <a:pt x="276" y="1237"/>
                </a:cubicBezTo>
                <a:cubicBezTo>
                  <a:pt x="276" y="962"/>
                  <a:pt x="276" y="962"/>
                  <a:pt x="276" y="962"/>
                </a:cubicBezTo>
                <a:cubicBezTo>
                  <a:pt x="0" y="962"/>
                  <a:pt x="0" y="962"/>
                  <a:pt x="0" y="962"/>
                </a:cubicBezTo>
                <a:cubicBezTo>
                  <a:pt x="59" y="871"/>
                  <a:pt x="70" y="761"/>
                  <a:pt x="70" y="588"/>
                </a:cubicBezTo>
                <a:cubicBezTo>
                  <a:pt x="70" y="232"/>
                  <a:pt x="70" y="232"/>
                  <a:pt x="70" y="232"/>
                </a:cubicBezTo>
                <a:cubicBezTo>
                  <a:pt x="70" y="90"/>
                  <a:pt x="161" y="6"/>
                  <a:pt x="273" y="3"/>
                </a:cubicBezTo>
                <a:cubicBezTo>
                  <a:pt x="271" y="0"/>
                  <a:pt x="1440" y="1"/>
                  <a:pt x="1442" y="1"/>
                </a:cubicBezTo>
                <a:cubicBezTo>
                  <a:pt x="1556" y="1"/>
                  <a:pt x="1648" y="93"/>
                  <a:pt x="1648" y="206"/>
                </a:cubicBezTo>
                <a:close/>
                <a:moveTo>
                  <a:pt x="347" y="208"/>
                </a:moveTo>
                <a:cubicBezTo>
                  <a:pt x="347" y="170"/>
                  <a:pt x="317" y="139"/>
                  <a:pt x="279" y="139"/>
                </a:cubicBezTo>
                <a:cubicBezTo>
                  <a:pt x="228" y="139"/>
                  <a:pt x="206" y="180"/>
                  <a:pt x="206" y="232"/>
                </a:cubicBezTo>
                <a:cubicBezTo>
                  <a:pt x="206" y="588"/>
                  <a:pt x="206" y="588"/>
                  <a:pt x="206" y="588"/>
                </a:cubicBezTo>
                <a:cubicBezTo>
                  <a:pt x="206" y="696"/>
                  <a:pt x="206" y="755"/>
                  <a:pt x="190" y="825"/>
                </a:cubicBezTo>
                <a:cubicBezTo>
                  <a:pt x="276" y="825"/>
                  <a:pt x="276" y="825"/>
                  <a:pt x="276" y="825"/>
                </a:cubicBezTo>
                <a:cubicBezTo>
                  <a:pt x="276" y="277"/>
                  <a:pt x="276" y="277"/>
                  <a:pt x="276" y="277"/>
                </a:cubicBezTo>
                <a:cubicBezTo>
                  <a:pt x="314" y="277"/>
                  <a:pt x="347" y="246"/>
                  <a:pt x="347" y="208"/>
                </a:cubicBezTo>
                <a:close/>
                <a:moveTo>
                  <a:pt x="1443" y="413"/>
                </a:moveTo>
                <a:cubicBezTo>
                  <a:pt x="412" y="413"/>
                  <a:pt x="412" y="413"/>
                  <a:pt x="412" y="413"/>
                </a:cubicBezTo>
                <a:cubicBezTo>
                  <a:pt x="412" y="1100"/>
                  <a:pt x="412" y="1100"/>
                  <a:pt x="412" y="1100"/>
                </a:cubicBezTo>
                <a:cubicBezTo>
                  <a:pt x="1443" y="1100"/>
                  <a:pt x="1443" y="1100"/>
                  <a:pt x="1443" y="1100"/>
                </a:cubicBezTo>
                <a:lnTo>
                  <a:pt x="1443" y="413"/>
                </a:lnTo>
                <a:close/>
                <a:moveTo>
                  <a:pt x="1442" y="138"/>
                </a:moveTo>
                <a:cubicBezTo>
                  <a:pt x="472" y="138"/>
                  <a:pt x="472" y="138"/>
                  <a:pt x="472" y="138"/>
                </a:cubicBezTo>
                <a:cubicBezTo>
                  <a:pt x="490" y="186"/>
                  <a:pt x="489" y="230"/>
                  <a:pt x="472" y="276"/>
                </a:cubicBezTo>
                <a:cubicBezTo>
                  <a:pt x="1442" y="276"/>
                  <a:pt x="1442" y="276"/>
                  <a:pt x="1442" y="276"/>
                </a:cubicBezTo>
                <a:cubicBezTo>
                  <a:pt x="1531" y="276"/>
                  <a:pt x="1534" y="138"/>
                  <a:pt x="1442" y="138"/>
                </a:cubicBezTo>
                <a:close/>
                <a:moveTo>
                  <a:pt x="710" y="962"/>
                </a:moveTo>
                <a:cubicBezTo>
                  <a:pt x="799" y="801"/>
                  <a:pt x="862" y="719"/>
                  <a:pt x="947" y="644"/>
                </a:cubicBezTo>
                <a:cubicBezTo>
                  <a:pt x="936" y="619"/>
                  <a:pt x="936" y="619"/>
                  <a:pt x="936" y="619"/>
                </a:cubicBezTo>
                <a:cubicBezTo>
                  <a:pt x="832" y="683"/>
                  <a:pt x="777" y="732"/>
                  <a:pt x="693" y="827"/>
                </a:cubicBezTo>
                <a:cubicBezTo>
                  <a:pt x="648" y="795"/>
                  <a:pt x="623" y="780"/>
                  <a:pt x="583" y="761"/>
                </a:cubicBezTo>
                <a:cubicBezTo>
                  <a:pt x="549" y="793"/>
                  <a:pt x="549" y="793"/>
                  <a:pt x="549" y="793"/>
                </a:cubicBezTo>
                <a:cubicBezTo>
                  <a:pt x="617" y="856"/>
                  <a:pt x="654" y="897"/>
                  <a:pt x="710" y="962"/>
                </a:cubicBezTo>
                <a:close/>
                <a:moveTo>
                  <a:pt x="1305" y="619"/>
                </a:moveTo>
                <a:cubicBezTo>
                  <a:pt x="1030" y="619"/>
                  <a:pt x="1030" y="619"/>
                  <a:pt x="1030" y="619"/>
                </a:cubicBezTo>
                <a:cubicBezTo>
                  <a:pt x="1030" y="688"/>
                  <a:pt x="1030" y="688"/>
                  <a:pt x="1030" y="688"/>
                </a:cubicBezTo>
                <a:cubicBezTo>
                  <a:pt x="1305" y="688"/>
                  <a:pt x="1305" y="688"/>
                  <a:pt x="1305" y="688"/>
                </a:cubicBezTo>
                <a:cubicBezTo>
                  <a:pt x="1305" y="619"/>
                  <a:pt x="1305" y="619"/>
                  <a:pt x="1305" y="619"/>
                </a:cubicBezTo>
                <a:close/>
                <a:moveTo>
                  <a:pt x="1305" y="756"/>
                </a:moveTo>
                <a:cubicBezTo>
                  <a:pt x="1030" y="756"/>
                  <a:pt x="1030" y="756"/>
                  <a:pt x="1030" y="756"/>
                </a:cubicBezTo>
                <a:cubicBezTo>
                  <a:pt x="1030" y="825"/>
                  <a:pt x="1030" y="825"/>
                  <a:pt x="1030" y="825"/>
                </a:cubicBezTo>
                <a:cubicBezTo>
                  <a:pt x="1305" y="825"/>
                  <a:pt x="1305" y="825"/>
                  <a:pt x="1305" y="825"/>
                </a:cubicBezTo>
                <a:cubicBezTo>
                  <a:pt x="1305" y="756"/>
                  <a:pt x="1305" y="756"/>
                  <a:pt x="1305" y="756"/>
                </a:cubicBezTo>
                <a:close/>
                <a:moveTo>
                  <a:pt x="1305" y="894"/>
                </a:moveTo>
                <a:cubicBezTo>
                  <a:pt x="1030" y="894"/>
                  <a:pt x="1030" y="894"/>
                  <a:pt x="1030" y="894"/>
                </a:cubicBezTo>
                <a:cubicBezTo>
                  <a:pt x="1030" y="962"/>
                  <a:pt x="1030" y="962"/>
                  <a:pt x="1030" y="962"/>
                </a:cubicBezTo>
                <a:cubicBezTo>
                  <a:pt x="1305" y="962"/>
                  <a:pt x="1305" y="962"/>
                  <a:pt x="1305" y="962"/>
                </a:cubicBezTo>
                <a:cubicBezTo>
                  <a:pt x="1305" y="894"/>
                  <a:pt x="1305" y="894"/>
                  <a:pt x="1305" y="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200"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cxnSp>
        <p:nvCxnSpPr>
          <p:cNvPr id="21" name="直接连接符 53"/>
          <p:cNvCxnSpPr/>
          <p:nvPr/>
        </p:nvCxnSpPr>
        <p:spPr>
          <a:xfrm>
            <a:off x="4127826" y="3974510"/>
            <a:ext cx="13762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54"/>
          <p:cNvCxnSpPr/>
          <p:nvPr/>
        </p:nvCxnSpPr>
        <p:spPr>
          <a:xfrm>
            <a:off x="6680452" y="3974510"/>
            <a:ext cx="13762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55"/>
          <p:cNvCxnSpPr/>
          <p:nvPr/>
        </p:nvCxnSpPr>
        <p:spPr>
          <a:xfrm>
            <a:off x="9383500" y="3970770"/>
            <a:ext cx="13762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4700735B-E899-43CF-A8E1-0847378AF771}"/>
              </a:ext>
            </a:extLst>
          </p:cNvPr>
          <p:cNvSpPr txBox="1"/>
          <p:nvPr/>
        </p:nvSpPr>
        <p:spPr>
          <a:xfrm>
            <a:off x="2505190" y="5212119"/>
            <a:ext cx="728593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50" dirty="0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050" dirty="0" err="1"/>
              <a:t>urna</a:t>
            </a:r>
            <a:r>
              <a:rPr lang="en-US" altLang="zh-CN" sz="10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735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ïśḻîďè">
            <a:extLst>
              <a:ext uri="{FF2B5EF4-FFF2-40B4-BE49-F238E27FC236}">
                <a16:creationId xmlns:a16="http://schemas.microsoft.com/office/drawing/2014/main" id="{9D4CA914-B7BC-41BF-AF5D-20B0C8C1BF0A}"/>
              </a:ext>
            </a:extLst>
          </p:cNvPr>
          <p:cNvGrpSpPr/>
          <p:nvPr/>
        </p:nvGrpSpPr>
        <p:grpSpPr>
          <a:xfrm>
            <a:off x="6050028" y="1232756"/>
            <a:ext cx="5470460" cy="5629985"/>
            <a:chOff x="3482532" y="1232756"/>
            <a:chExt cx="5470460" cy="5629985"/>
          </a:xfrm>
        </p:grpSpPr>
        <p:grpSp>
          <p:nvGrpSpPr>
            <p:cNvPr id="22" name="îś1ïḍè">
              <a:extLst>
                <a:ext uri="{FF2B5EF4-FFF2-40B4-BE49-F238E27FC236}">
                  <a16:creationId xmlns:a16="http://schemas.microsoft.com/office/drawing/2014/main" id="{A0CDD6C1-79E9-49EC-B266-7E945BDD0D00}"/>
                </a:ext>
              </a:extLst>
            </p:cNvPr>
            <p:cNvGrpSpPr/>
            <p:nvPr/>
          </p:nvGrpSpPr>
          <p:grpSpPr>
            <a:xfrm>
              <a:off x="3482532" y="1232756"/>
              <a:ext cx="5470460" cy="5629985"/>
              <a:chOff x="5546722" y="1232756"/>
              <a:chExt cx="5470460" cy="5629985"/>
            </a:xfrm>
          </p:grpSpPr>
          <p:sp>
            <p:nvSpPr>
              <p:cNvPr id="24" name="íṧḻîḑé">
                <a:extLst>
                  <a:ext uri="{FF2B5EF4-FFF2-40B4-BE49-F238E27FC236}">
                    <a16:creationId xmlns:a16="http://schemas.microsoft.com/office/drawing/2014/main" id="{6050709D-CAEC-4FFF-9F19-863E6AF702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04166" y="3118975"/>
                <a:ext cx="290917" cy="188148"/>
              </a:xfrm>
              <a:custGeom>
                <a:avLst/>
                <a:gdLst>
                  <a:gd name="T0" fmla="*/ 0 w 51"/>
                  <a:gd name="T1" fmla="*/ 1 h 33"/>
                  <a:gd name="T2" fmla="*/ 17 w 51"/>
                  <a:gd name="T3" fmla="*/ 15 h 33"/>
                  <a:gd name="T4" fmla="*/ 22 w 51"/>
                  <a:gd name="T5" fmla="*/ 15 h 33"/>
                  <a:gd name="T6" fmla="*/ 22 w 51"/>
                  <a:gd name="T7" fmla="*/ 26 h 33"/>
                  <a:gd name="T8" fmla="*/ 16 w 51"/>
                  <a:gd name="T9" fmla="*/ 26 h 33"/>
                  <a:gd name="T10" fmla="*/ 16 w 51"/>
                  <a:gd name="T11" fmla="*/ 33 h 33"/>
                  <a:gd name="T12" fmla="*/ 36 w 51"/>
                  <a:gd name="T13" fmla="*/ 33 h 33"/>
                  <a:gd name="T14" fmla="*/ 36 w 51"/>
                  <a:gd name="T15" fmla="*/ 26 h 33"/>
                  <a:gd name="T16" fmla="*/ 29 w 51"/>
                  <a:gd name="T17" fmla="*/ 26 h 33"/>
                  <a:gd name="T18" fmla="*/ 29 w 51"/>
                  <a:gd name="T19" fmla="*/ 15 h 33"/>
                  <a:gd name="T20" fmla="*/ 35 w 51"/>
                  <a:gd name="T21" fmla="*/ 15 h 33"/>
                  <a:gd name="T22" fmla="*/ 51 w 51"/>
                  <a:gd name="T23" fmla="*/ 1 h 33"/>
                  <a:gd name="T24" fmla="*/ 45 w 51"/>
                  <a:gd name="T25" fmla="*/ 0 h 33"/>
                  <a:gd name="T26" fmla="*/ 35 w 51"/>
                  <a:gd name="T27" fmla="*/ 9 h 33"/>
                  <a:gd name="T28" fmla="*/ 17 w 51"/>
                  <a:gd name="T29" fmla="*/ 9 h 33"/>
                  <a:gd name="T30" fmla="*/ 7 w 51"/>
                  <a:gd name="T31" fmla="*/ 0 h 33"/>
                  <a:gd name="T32" fmla="*/ 0 w 51"/>
                  <a:gd name="T33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" h="33">
                    <a:moveTo>
                      <a:pt x="0" y="1"/>
                    </a:moveTo>
                    <a:cubicBezTo>
                      <a:pt x="2" y="9"/>
                      <a:pt x="9" y="15"/>
                      <a:pt x="17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43" y="15"/>
                      <a:pt x="50" y="8"/>
                      <a:pt x="51" y="1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4"/>
                      <a:pt x="39" y="9"/>
                      <a:pt x="35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3" y="9"/>
                      <a:pt x="8" y="5"/>
                      <a:pt x="7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ṧ1iḋé">
                <a:extLst>
                  <a:ext uri="{FF2B5EF4-FFF2-40B4-BE49-F238E27FC236}">
                    <a16:creationId xmlns:a16="http://schemas.microsoft.com/office/drawing/2014/main" id="{84F4B130-A0D8-4518-BE71-936E470184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68194" y="2913437"/>
                <a:ext cx="129648" cy="142296"/>
              </a:xfrm>
              <a:custGeom>
                <a:avLst/>
                <a:gdLst>
                  <a:gd name="T0" fmla="*/ 19 w 23"/>
                  <a:gd name="T1" fmla="*/ 17 h 25"/>
                  <a:gd name="T2" fmla="*/ 20 w 23"/>
                  <a:gd name="T3" fmla="*/ 16 h 25"/>
                  <a:gd name="T4" fmla="*/ 22 w 23"/>
                  <a:gd name="T5" fmla="*/ 16 h 25"/>
                  <a:gd name="T6" fmla="*/ 23 w 23"/>
                  <a:gd name="T7" fmla="*/ 13 h 25"/>
                  <a:gd name="T8" fmla="*/ 22 w 23"/>
                  <a:gd name="T9" fmla="*/ 7 h 25"/>
                  <a:gd name="T10" fmla="*/ 17 w 23"/>
                  <a:gd name="T11" fmla="*/ 12 h 25"/>
                  <a:gd name="T12" fmla="*/ 15 w 23"/>
                  <a:gd name="T13" fmla="*/ 14 h 25"/>
                  <a:gd name="T14" fmla="*/ 15 w 23"/>
                  <a:gd name="T15" fmla="*/ 12 h 25"/>
                  <a:gd name="T16" fmla="*/ 17 w 23"/>
                  <a:gd name="T17" fmla="*/ 8 h 25"/>
                  <a:gd name="T18" fmla="*/ 15 w 23"/>
                  <a:gd name="T19" fmla="*/ 5 h 25"/>
                  <a:gd name="T20" fmla="*/ 11 w 23"/>
                  <a:gd name="T21" fmla="*/ 0 h 25"/>
                  <a:gd name="T22" fmla="*/ 11 w 23"/>
                  <a:gd name="T23" fmla="*/ 0 h 25"/>
                  <a:gd name="T24" fmla="*/ 11 w 23"/>
                  <a:gd name="T25" fmla="*/ 0 h 25"/>
                  <a:gd name="T26" fmla="*/ 11 w 23"/>
                  <a:gd name="T27" fmla="*/ 0 h 25"/>
                  <a:gd name="T28" fmla="*/ 11 w 23"/>
                  <a:gd name="T29" fmla="*/ 0 h 25"/>
                  <a:gd name="T30" fmla="*/ 7 w 23"/>
                  <a:gd name="T31" fmla="*/ 5 h 25"/>
                  <a:gd name="T32" fmla="*/ 5 w 23"/>
                  <a:gd name="T33" fmla="*/ 8 h 25"/>
                  <a:gd name="T34" fmla="*/ 7 w 23"/>
                  <a:gd name="T35" fmla="*/ 12 h 25"/>
                  <a:gd name="T36" fmla="*/ 7 w 23"/>
                  <a:gd name="T37" fmla="*/ 14 h 25"/>
                  <a:gd name="T38" fmla="*/ 5 w 23"/>
                  <a:gd name="T39" fmla="*/ 12 h 25"/>
                  <a:gd name="T40" fmla="*/ 0 w 23"/>
                  <a:gd name="T41" fmla="*/ 7 h 25"/>
                  <a:gd name="T42" fmla="*/ 0 w 23"/>
                  <a:gd name="T43" fmla="*/ 13 h 25"/>
                  <a:gd name="T44" fmla="*/ 0 w 23"/>
                  <a:gd name="T45" fmla="*/ 16 h 25"/>
                  <a:gd name="T46" fmla="*/ 2 w 23"/>
                  <a:gd name="T47" fmla="*/ 16 h 25"/>
                  <a:gd name="T48" fmla="*/ 4 w 23"/>
                  <a:gd name="T49" fmla="*/ 17 h 25"/>
                  <a:gd name="T50" fmla="*/ 3 w 23"/>
                  <a:gd name="T51" fmla="*/ 18 h 25"/>
                  <a:gd name="T52" fmla="*/ 0 w 23"/>
                  <a:gd name="T53" fmla="*/ 17 h 25"/>
                  <a:gd name="T54" fmla="*/ 5 w 23"/>
                  <a:gd name="T55" fmla="*/ 24 h 25"/>
                  <a:gd name="T56" fmla="*/ 7 w 23"/>
                  <a:gd name="T57" fmla="*/ 24 h 25"/>
                  <a:gd name="T58" fmla="*/ 10 w 23"/>
                  <a:gd name="T59" fmla="*/ 22 h 25"/>
                  <a:gd name="T60" fmla="*/ 11 w 23"/>
                  <a:gd name="T61" fmla="*/ 22 h 25"/>
                  <a:gd name="T62" fmla="*/ 11 w 23"/>
                  <a:gd name="T63" fmla="*/ 21 h 25"/>
                  <a:gd name="T64" fmla="*/ 11 w 23"/>
                  <a:gd name="T65" fmla="*/ 11 h 25"/>
                  <a:gd name="T66" fmla="*/ 12 w 23"/>
                  <a:gd name="T67" fmla="*/ 21 h 25"/>
                  <a:gd name="T68" fmla="*/ 12 w 23"/>
                  <a:gd name="T69" fmla="*/ 22 h 25"/>
                  <a:gd name="T70" fmla="*/ 12 w 23"/>
                  <a:gd name="T71" fmla="*/ 22 h 25"/>
                  <a:gd name="T72" fmla="*/ 15 w 23"/>
                  <a:gd name="T73" fmla="*/ 24 h 25"/>
                  <a:gd name="T74" fmla="*/ 17 w 23"/>
                  <a:gd name="T75" fmla="*/ 24 h 25"/>
                  <a:gd name="T76" fmla="*/ 23 w 23"/>
                  <a:gd name="T77" fmla="*/ 17 h 25"/>
                  <a:gd name="T78" fmla="*/ 19 w 23"/>
                  <a:gd name="T79" fmla="*/ 18 h 25"/>
                  <a:gd name="T80" fmla="*/ 19 w 23"/>
                  <a:gd name="T81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" h="25">
                    <a:moveTo>
                      <a:pt x="19" y="17"/>
                    </a:moveTo>
                    <a:cubicBezTo>
                      <a:pt x="19" y="17"/>
                      <a:pt x="20" y="17"/>
                      <a:pt x="20" y="16"/>
                    </a:cubicBezTo>
                    <a:cubicBezTo>
                      <a:pt x="21" y="16"/>
                      <a:pt x="22" y="16"/>
                      <a:pt x="22" y="16"/>
                    </a:cubicBezTo>
                    <a:cubicBezTo>
                      <a:pt x="23" y="15"/>
                      <a:pt x="23" y="14"/>
                      <a:pt x="23" y="13"/>
                    </a:cubicBezTo>
                    <a:cubicBezTo>
                      <a:pt x="22" y="11"/>
                      <a:pt x="22" y="9"/>
                      <a:pt x="22" y="7"/>
                    </a:cubicBezTo>
                    <a:cubicBezTo>
                      <a:pt x="20" y="9"/>
                      <a:pt x="17" y="9"/>
                      <a:pt x="17" y="12"/>
                    </a:cubicBezTo>
                    <a:cubicBezTo>
                      <a:pt x="17" y="12"/>
                      <a:pt x="16" y="14"/>
                      <a:pt x="15" y="14"/>
                    </a:cubicBezTo>
                    <a:cubicBezTo>
                      <a:pt x="14" y="13"/>
                      <a:pt x="15" y="12"/>
                      <a:pt x="15" y="12"/>
                    </a:cubicBezTo>
                    <a:cubicBezTo>
                      <a:pt x="16" y="11"/>
                      <a:pt x="17" y="10"/>
                      <a:pt x="17" y="8"/>
                    </a:cubicBezTo>
                    <a:cubicBezTo>
                      <a:pt x="17" y="7"/>
                      <a:pt x="16" y="6"/>
                      <a:pt x="15" y="5"/>
                    </a:cubicBezTo>
                    <a:cubicBezTo>
                      <a:pt x="14" y="3"/>
                      <a:pt x="12" y="2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0" y="2"/>
                      <a:pt x="8" y="3"/>
                      <a:pt x="7" y="5"/>
                    </a:cubicBezTo>
                    <a:cubicBezTo>
                      <a:pt x="6" y="6"/>
                      <a:pt x="5" y="7"/>
                      <a:pt x="5" y="8"/>
                    </a:cubicBezTo>
                    <a:cubicBezTo>
                      <a:pt x="5" y="10"/>
                      <a:pt x="6" y="11"/>
                      <a:pt x="7" y="12"/>
                    </a:cubicBezTo>
                    <a:cubicBezTo>
                      <a:pt x="7" y="12"/>
                      <a:pt x="8" y="13"/>
                      <a:pt x="7" y="14"/>
                    </a:cubicBezTo>
                    <a:cubicBezTo>
                      <a:pt x="6" y="14"/>
                      <a:pt x="6" y="12"/>
                      <a:pt x="5" y="12"/>
                    </a:cubicBezTo>
                    <a:cubicBezTo>
                      <a:pt x="5" y="9"/>
                      <a:pt x="2" y="9"/>
                      <a:pt x="0" y="7"/>
                    </a:cubicBezTo>
                    <a:cubicBezTo>
                      <a:pt x="0" y="9"/>
                      <a:pt x="0" y="11"/>
                      <a:pt x="0" y="13"/>
                    </a:cubicBezTo>
                    <a:cubicBezTo>
                      <a:pt x="0" y="14"/>
                      <a:pt x="0" y="15"/>
                      <a:pt x="0" y="16"/>
                    </a:cubicBezTo>
                    <a:cubicBezTo>
                      <a:pt x="1" y="16"/>
                      <a:pt x="1" y="16"/>
                      <a:pt x="2" y="16"/>
                    </a:cubicBezTo>
                    <a:cubicBezTo>
                      <a:pt x="2" y="17"/>
                      <a:pt x="3" y="17"/>
                      <a:pt x="4" y="17"/>
                    </a:cubicBezTo>
                    <a:cubicBezTo>
                      <a:pt x="4" y="18"/>
                      <a:pt x="4" y="18"/>
                      <a:pt x="3" y="18"/>
                    </a:cubicBezTo>
                    <a:cubicBezTo>
                      <a:pt x="2" y="18"/>
                      <a:pt x="1" y="17"/>
                      <a:pt x="0" y="17"/>
                    </a:cubicBezTo>
                    <a:cubicBezTo>
                      <a:pt x="0" y="20"/>
                      <a:pt x="2" y="23"/>
                      <a:pt x="5" y="24"/>
                    </a:cubicBezTo>
                    <a:cubicBezTo>
                      <a:pt x="6" y="25"/>
                      <a:pt x="6" y="25"/>
                      <a:pt x="7" y="24"/>
                    </a:cubicBezTo>
                    <a:cubicBezTo>
                      <a:pt x="8" y="23"/>
                      <a:pt x="9" y="23"/>
                      <a:pt x="10" y="22"/>
                    </a:cubicBezTo>
                    <a:cubicBezTo>
                      <a:pt x="10" y="22"/>
                      <a:pt x="10" y="23"/>
                      <a:pt x="11" y="22"/>
                    </a:cubicBezTo>
                    <a:cubicBezTo>
                      <a:pt x="11" y="22"/>
                      <a:pt x="11" y="21"/>
                      <a:pt x="11" y="21"/>
                    </a:cubicBezTo>
                    <a:cubicBezTo>
                      <a:pt x="11" y="17"/>
                      <a:pt x="11" y="15"/>
                      <a:pt x="11" y="11"/>
                    </a:cubicBezTo>
                    <a:cubicBezTo>
                      <a:pt x="11" y="15"/>
                      <a:pt x="12" y="17"/>
                      <a:pt x="12" y="21"/>
                    </a:cubicBezTo>
                    <a:cubicBezTo>
                      <a:pt x="12" y="21"/>
                      <a:pt x="12" y="22"/>
                      <a:pt x="12" y="22"/>
                    </a:cubicBezTo>
                    <a:cubicBezTo>
                      <a:pt x="12" y="23"/>
                      <a:pt x="12" y="22"/>
                      <a:pt x="12" y="22"/>
                    </a:cubicBezTo>
                    <a:cubicBezTo>
                      <a:pt x="13" y="23"/>
                      <a:pt x="14" y="23"/>
                      <a:pt x="15" y="24"/>
                    </a:cubicBezTo>
                    <a:cubicBezTo>
                      <a:pt x="16" y="25"/>
                      <a:pt x="16" y="25"/>
                      <a:pt x="17" y="24"/>
                    </a:cubicBezTo>
                    <a:cubicBezTo>
                      <a:pt x="20" y="23"/>
                      <a:pt x="22" y="20"/>
                      <a:pt x="23" y="17"/>
                    </a:cubicBezTo>
                    <a:cubicBezTo>
                      <a:pt x="21" y="17"/>
                      <a:pt x="20" y="18"/>
                      <a:pt x="19" y="18"/>
                    </a:cubicBezTo>
                    <a:cubicBezTo>
                      <a:pt x="18" y="18"/>
                      <a:pt x="18" y="18"/>
                      <a:pt x="19" y="1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26" name="ïṩḻïḍê">
                <a:extLst>
                  <a:ext uri="{FF2B5EF4-FFF2-40B4-BE49-F238E27FC236}">
                    <a16:creationId xmlns:a16="http://schemas.microsoft.com/office/drawing/2014/main" id="{19F54E3C-4704-4032-B83B-BD9336B34B41}"/>
                  </a:ext>
                </a:extLst>
              </p:cNvPr>
              <p:cNvGrpSpPr/>
              <p:nvPr/>
            </p:nvGrpSpPr>
            <p:grpSpPr>
              <a:xfrm>
                <a:off x="5546722" y="1232756"/>
                <a:ext cx="5162205" cy="5128996"/>
                <a:chOff x="2569358" y="623032"/>
                <a:chExt cx="4000972" cy="3975239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61" name="iSḻiḓé">
                  <a:extLst>
                    <a:ext uri="{FF2B5EF4-FFF2-40B4-BE49-F238E27FC236}">
                      <a16:creationId xmlns:a16="http://schemas.microsoft.com/office/drawing/2014/main" id="{F26A158D-B77B-4789-BD59-2EFC090A51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6624" y="2680500"/>
                  <a:ext cx="300226" cy="301452"/>
                </a:xfrm>
                <a:custGeom>
                  <a:avLst/>
                  <a:gdLst>
                    <a:gd name="T0" fmla="*/ 67 w 68"/>
                    <a:gd name="T1" fmla="*/ 26 h 68"/>
                    <a:gd name="T2" fmla="*/ 53 w 68"/>
                    <a:gd name="T3" fmla="*/ 32 h 68"/>
                    <a:gd name="T4" fmla="*/ 48 w 68"/>
                    <a:gd name="T5" fmla="*/ 32 h 68"/>
                    <a:gd name="T6" fmla="*/ 45 w 68"/>
                    <a:gd name="T7" fmla="*/ 25 h 68"/>
                    <a:gd name="T8" fmla="*/ 49 w 68"/>
                    <a:gd name="T9" fmla="*/ 21 h 68"/>
                    <a:gd name="T10" fmla="*/ 63 w 68"/>
                    <a:gd name="T11" fmla="*/ 16 h 68"/>
                    <a:gd name="T12" fmla="*/ 56 w 68"/>
                    <a:gd name="T13" fmla="*/ 8 h 68"/>
                    <a:gd name="T14" fmla="*/ 48 w 68"/>
                    <a:gd name="T15" fmla="*/ 5 h 68"/>
                    <a:gd name="T16" fmla="*/ 46 w 68"/>
                    <a:gd name="T17" fmla="*/ 16 h 68"/>
                    <a:gd name="T18" fmla="*/ 40 w 68"/>
                    <a:gd name="T19" fmla="*/ 25 h 68"/>
                    <a:gd name="T20" fmla="*/ 40 w 68"/>
                    <a:gd name="T21" fmla="*/ 15 h 68"/>
                    <a:gd name="T22" fmla="*/ 36 w 68"/>
                    <a:gd name="T23" fmla="*/ 12 h 68"/>
                    <a:gd name="T24" fmla="*/ 36 w 68"/>
                    <a:gd name="T25" fmla="*/ 7 h 68"/>
                    <a:gd name="T26" fmla="*/ 32 w 68"/>
                    <a:gd name="T27" fmla="*/ 7 h 68"/>
                    <a:gd name="T28" fmla="*/ 32 w 68"/>
                    <a:gd name="T29" fmla="*/ 12 h 68"/>
                    <a:gd name="T30" fmla="*/ 27 w 68"/>
                    <a:gd name="T31" fmla="*/ 15 h 68"/>
                    <a:gd name="T32" fmla="*/ 28 w 68"/>
                    <a:gd name="T33" fmla="*/ 25 h 68"/>
                    <a:gd name="T34" fmla="*/ 21 w 68"/>
                    <a:gd name="T35" fmla="*/ 16 h 68"/>
                    <a:gd name="T36" fmla="*/ 20 w 68"/>
                    <a:gd name="T37" fmla="*/ 5 h 68"/>
                    <a:gd name="T38" fmla="*/ 11 w 68"/>
                    <a:gd name="T39" fmla="*/ 8 h 68"/>
                    <a:gd name="T40" fmla="*/ 5 w 68"/>
                    <a:gd name="T41" fmla="*/ 16 h 68"/>
                    <a:gd name="T42" fmla="*/ 19 w 68"/>
                    <a:gd name="T43" fmla="*/ 21 h 68"/>
                    <a:gd name="T44" fmla="*/ 22 w 68"/>
                    <a:gd name="T45" fmla="*/ 25 h 68"/>
                    <a:gd name="T46" fmla="*/ 20 w 68"/>
                    <a:gd name="T47" fmla="*/ 32 h 68"/>
                    <a:gd name="T48" fmla="*/ 14 w 68"/>
                    <a:gd name="T49" fmla="*/ 32 h 68"/>
                    <a:gd name="T50" fmla="*/ 1 w 68"/>
                    <a:gd name="T51" fmla="*/ 26 h 68"/>
                    <a:gd name="T52" fmla="*/ 0 w 68"/>
                    <a:gd name="T53" fmla="*/ 36 h 68"/>
                    <a:gd name="T54" fmla="*/ 3 w 68"/>
                    <a:gd name="T55" fmla="*/ 44 h 68"/>
                    <a:gd name="T56" fmla="*/ 12 w 68"/>
                    <a:gd name="T57" fmla="*/ 38 h 68"/>
                    <a:gd name="T58" fmla="*/ 23 w 68"/>
                    <a:gd name="T59" fmla="*/ 36 h 68"/>
                    <a:gd name="T60" fmla="*/ 16 w 68"/>
                    <a:gd name="T61" fmla="*/ 42 h 68"/>
                    <a:gd name="T62" fmla="*/ 17 w 68"/>
                    <a:gd name="T63" fmla="*/ 48 h 68"/>
                    <a:gd name="T64" fmla="*/ 13 w 68"/>
                    <a:gd name="T65" fmla="*/ 52 h 68"/>
                    <a:gd name="T66" fmla="*/ 16 w 68"/>
                    <a:gd name="T67" fmla="*/ 54 h 68"/>
                    <a:gd name="T68" fmla="*/ 20 w 68"/>
                    <a:gd name="T69" fmla="*/ 50 h 68"/>
                    <a:gd name="T70" fmla="*/ 25 w 68"/>
                    <a:gd name="T71" fmla="*/ 52 h 68"/>
                    <a:gd name="T72" fmla="*/ 32 w 68"/>
                    <a:gd name="T73" fmla="*/ 44 h 68"/>
                    <a:gd name="T74" fmla="*/ 30 w 68"/>
                    <a:gd name="T75" fmla="*/ 55 h 68"/>
                    <a:gd name="T76" fmla="*/ 23 w 68"/>
                    <a:gd name="T77" fmla="*/ 64 h 68"/>
                    <a:gd name="T78" fmla="*/ 32 w 68"/>
                    <a:gd name="T79" fmla="*/ 68 h 68"/>
                    <a:gd name="T80" fmla="*/ 42 w 68"/>
                    <a:gd name="T81" fmla="*/ 67 h 68"/>
                    <a:gd name="T82" fmla="*/ 36 w 68"/>
                    <a:gd name="T83" fmla="*/ 53 h 68"/>
                    <a:gd name="T84" fmla="*/ 36 w 68"/>
                    <a:gd name="T85" fmla="*/ 48 h 68"/>
                    <a:gd name="T86" fmla="*/ 42 w 68"/>
                    <a:gd name="T87" fmla="*/ 45 h 68"/>
                    <a:gd name="T88" fmla="*/ 46 w 68"/>
                    <a:gd name="T89" fmla="*/ 49 h 68"/>
                    <a:gd name="T90" fmla="*/ 52 w 68"/>
                    <a:gd name="T91" fmla="*/ 63 h 68"/>
                    <a:gd name="T92" fmla="*/ 59 w 68"/>
                    <a:gd name="T93" fmla="*/ 56 h 68"/>
                    <a:gd name="T94" fmla="*/ 63 w 68"/>
                    <a:gd name="T95" fmla="*/ 48 h 68"/>
                    <a:gd name="T96" fmla="*/ 52 w 68"/>
                    <a:gd name="T97" fmla="*/ 46 h 68"/>
                    <a:gd name="T98" fmla="*/ 42 w 68"/>
                    <a:gd name="T99" fmla="*/ 40 h 68"/>
                    <a:gd name="T100" fmla="*/ 53 w 68"/>
                    <a:gd name="T101" fmla="*/ 40 h 68"/>
                    <a:gd name="T102" fmla="*/ 55 w 68"/>
                    <a:gd name="T103" fmla="*/ 36 h 68"/>
                    <a:gd name="T104" fmla="*/ 61 w 68"/>
                    <a:gd name="T105" fmla="*/ 3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68" h="68">
                      <a:moveTo>
                        <a:pt x="68" y="32"/>
                      </a:moveTo>
                      <a:cubicBezTo>
                        <a:pt x="61" y="32"/>
                        <a:pt x="61" y="32"/>
                        <a:pt x="61" y="32"/>
                      </a:cubicBezTo>
                      <a:cubicBezTo>
                        <a:pt x="67" y="26"/>
                        <a:pt x="67" y="26"/>
                        <a:pt x="67" y="26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53" y="32"/>
                        <a:pt x="53" y="32"/>
                        <a:pt x="53" y="32"/>
                      </a:cubicBezTo>
                      <a:cubicBezTo>
                        <a:pt x="55" y="30"/>
                        <a:pt x="55" y="30"/>
                        <a:pt x="55" y="30"/>
                      </a:cubicBezTo>
                      <a:cubicBezTo>
                        <a:pt x="53" y="27"/>
                        <a:pt x="53" y="27"/>
                        <a:pt x="53" y="27"/>
                      </a:cubicBezTo>
                      <a:cubicBezTo>
                        <a:pt x="48" y="32"/>
                        <a:pt x="48" y="32"/>
                        <a:pt x="48" y="32"/>
                      </a:cubicBezTo>
                      <a:cubicBezTo>
                        <a:pt x="44" y="32"/>
                        <a:pt x="44" y="32"/>
                        <a:pt x="44" y="32"/>
                      </a:cubicBezTo>
                      <a:cubicBezTo>
                        <a:pt x="44" y="30"/>
                        <a:pt x="43" y="29"/>
                        <a:pt x="42" y="28"/>
                      </a:cubicBezTo>
                      <a:cubicBezTo>
                        <a:pt x="45" y="25"/>
                        <a:pt x="45" y="25"/>
                        <a:pt x="45" y="25"/>
                      </a:cubicBezTo>
                      <a:cubicBezTo>
                        <a:pt x="52" y="25"/>
                        <a:pt x="52" y="25"/>
                        <a:pt x="52" y="25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63" y="20"/>
                        <a:pt x="63" y="20"/>
                        <a:pt x="63" y="20"/>
                      </a:cubicBezTo>
                      <a:cubicBezTo>
                        <a:pt x="63" y="16"/>
                        <a:pt x="63" y="16"/>
                        <a:pt x="63" y="16"/>
                      </a:cubicBezTo>
                      <a:cubicBezTo>
                        <a:pt x="54" y="16"/>
                        <a:pt x="54" y="16"/>
                        <a:pt x="54" y="16"/>
                      </a:cubicBezTo>
                      <a:cubicBezTo>
                        <a:pt x="59" y="11"/>
                        <a:pt x="59" y="11"/>
                        <a:pt x="59" y="11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52" y="5"/>
                        <a:pt x="52" y="5"/>
                        <a:pt x="52" y="5"/>
                      </a:cubicBezTo>
                      <a:cubicBezTo>
                        <a:pt x="48" y="5"/>
                        <a:pt x="48" y="5"/>
                        <a:pt x="48" y="5"/>
                      </a:cubicBezTo>
                      <a:cubicBezTo>
                        <a:pt x="48" y="17"/>
                        <a:pt x="48" y="17"/>
                        <a:pt x="48" y="17"/>
                      </a:cubicBezTo>
                      <a:cubicBezTo>
                        <a:pt x="46" y="19"/>
                        <a:pt x="46" y="19"/>
                        <a:pt x="46" y="19"/>
                      </a:cubicBezTo>
                      <a:cubicBezTo>
                        <a:pt x="46" y="16"/>
                        <a:pt x="46" y="16"/>
                        <a:pt x="46" y="16"/>
                      </a:cubicBezTo>
                      <a:cubicBezTo>
                        <a:pt x="42" y="16"/>
                        <a:pt x="42" y="16"/>
                        <a:pt x="42" y="16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40" y="25"/>
                        <a:pt x="40" y="25"/>
                        <a:pt x="40" y="25"/>
                      </a:cubicBezTo>
                      <a:cubicBezTo>
                        <a:pt x="38" y="24"/>
                        <a:pt x="37" y="24"/>
                        <a:pt x="36" y="23"/>
                      </a:cubicBezTo>
                      <a:cubicBezTo>
                        <a:pt x="36" y="20"/>
                        <a:pt x="36" y="20"/>
                        <a:pt x="36" y="20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8" y="12"/>
                        <a:pt x="38" y="12"/>
                        <a:pt x="38" y="12"/>
                      </a:cubicBezTo>
                      <a:cubicBezTo>
                        <a:pt x="36" y="14"/>
                        <a:pt x="36" y="14"/>
                        <a:pt x="36" y="14"/>
                      </a:cubicBezTo>
                      <a:cubicBezTo>
                        <a:pt x="36" y="12"/>
                        <a:pt x="36" y="12"/>
                        <a:pt x="36" y="12"/>
                      </a:cubicBez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2" y="1"/>
                        <a:pt x="42" y="1"/>
                        <a:pt x="42" y="1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32" y="7"/>
                        <a:pt x="32" y="7"/>
                        <a:pt x="32" y="7"/>
                      </a:cubicBezTo>
                      <a:cubicBezTo>
                        <a:pt x="26" y="1"/>
                        <a:pt x="26" y="1"/>
                        <a:pt x="26" y="1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32" y="12"/>
                        <a:pt x="32" y="12"/>
                        <a:pt x="32" y="12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ubicBezTo>
                        <a:pt x="27" y="15"/>
                        <a:pt x="27" y="15"/>
                        <a:pt x="27" y="15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2" y="23"/>
                        <a:pt x="32" y="23"/>
                        <a:pt x="32" y="23"/>
                      </a:cubicBezTo>
                      <a:cubicBezTo>
                        <a:pt x="30" y="24"/>
                        <a:pt x="29" y="24"/>
                        <a:pt x="28" y="25"/>
                      </a:cubicBezTo>
                      <a:cubicBezTo>
                        <a:pt x="25" y="22"/>
                        <a:pt x="25" y="22"/>
                        <a:pt x="25" y="22"/>
                      </a:cubicBezTo>
                      <a:cubicBezTo>
                        <a:pt x="25" y="16"/>
                        <a:pt x="25" y="16"/>
                        <a:pt x="25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20" y="17"/>
                        <a:pt x="20" y="17"/>
                        <a:pt x="20" y="17"/>
                      </a:cubicBezTo>
                      <a:cubicBezTo>
                        <a:pt x="20" y="5"/>
                        <a:pt x="20" y="5"/>
                        <a:pt x="20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6" y="13"/>
                        <a:pt x="16" y="13"/>
                        <a:pt x="16" y="13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13" y="16"/>
                        <a:pt x="13" y="16"/>
                        <a:pt x="13" y="16"/>
                      </a:cubicBezTo>
                      <a:cubicBezTo>
                        <a:pt x="5" y="16"/>
                        <a:pt x="5" y="16"/>
                        <a:pt x="5" y="16"/>
                      </a:cubicBezTo>
                      <a:cubicBezTo>
                        <a:pt x="5" y="20"/>
                        <a:pt x="5" y="20"/>
                        <a:pt x="5" y="20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22" y="25"/>
                        <a:pt x="22" y="25"/>
                        <a:pt x="22" y="25"/>
                      </a:cubicBezTo>
                      <a:cubicBezTo>
                        <a:pt x="25" y="28"/>
                        <a:pt x="25" y="28"/>
                        <a:pt x="25" y="28"/>
                      </a:cubicBezTo>
                      <a:cubicBezTo>
                        <a:pt x="24" y="29"/>
                        <a:pt x="24" y="30"/>
                        <a:pt x="23" y="32"/>
                      </a:cubicBezTo>
                      <a:cubicBezTo>
                        <a:pt x="20" y="32"/>
                        <a:pt x="20" y="32"/>
                        <a:pt x="20" y="32"/>
                      </a:cubicBezTo>
                      <a:cubicBezTo>
                        <a:pt x="15" y="27"/>
                        <a:pt x="15" y="27"/>
                        <a:pt x="15" y="27"/>
                      </a:cubicBezTo>
                      <a:cubicBezTo>
                        <a:pt x="12" y="30"/>
                        <a:pt x="12" y="30"/>
                        <a:pt x="12" y="30"/>
                      </a:cubicBezTo>
                      <a:cubicBezTo>
                        <a:pt x="14" y="32"/>
                        <a:pt x="14" y="32"/>
                        <a:pt x="14" y="32"/>
                      </a:cubicBezTo>
                      <a:cubicBezTo>
                        <a:pt x="12" y="32"/>
                        <a:pt x="12" y="32"/>
                        <a:pt x="12" y="32"/>
                      </a:cubicBezTo>
                      <a:cubicBezTo>
                        <a:pt x="3" y="23"/>
                        <a:pt x="3" y="23"/>
                        <a:pt x="3" y="23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7" y="32"/>
                        <a:pt x="7" y="32"/>
                        <a:pt x="7" y="32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" y="42"/>
                        <a:pt x="1" y="42"/>
                        <a:pt x="1" y="42"/>
                      </a:cubicBezTo>
                      <a:cubicBezTo>
                        <a:pt x="3" y="44"/>
                        <a:pt x="3" y="44"/>
                        <a:pt x="3" y="44"/>
                      </a:cubicBezTo>
                      <a:cubicBezTo>
                        <a:pt x="12" y="36"/>
                        <a:pt x="12" y="36"/>
                        <a:pt x="12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2" y="38"/>
                        <a:pt x="12" y="38"/>
                        <a:pt x="12" y="38"/>
                      </a:cubicBezTo>
                      <a:cubicBezTo>
                        <a:pt x="15" y="40"/>
                        <a:pt x="15" y="40"/>
                        <a:pt x="15" y="40"/>
                      </a:cubicBezTo>
                      <a:cubicBezTo>
                        <a:pt x="20" y="36"/>
                        <a:pt x="20" y="36"/>
                        <a:pt x="20" y="36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24" y="37"/>
                        <a:pt x="24" y="38"/>
                        <a:pt x="25" y="40"/>
                      </a:cubicBezTo>
                      <a:cubicBezTo>
                        <a:pt x="22" y="42"/>
                        <a:pt x="22" y="42"/>
                        <a:pt x="22" y="42"/>
                      </a:cubicBezTo>
                      <a:cubicBezTo>
                        <a:pt x="16" y="42"/>
                        <a:pt x="16" y="42"/>
                        <a:pt x="16" y="42"/>
                      </a:cubicBezTo>
                      <a:cubicBezTo>
                        <a:pt x="16" y="46"/>
                        <a:pt x="16" y="46"/>
                        <a:pt x="16" y="46"/>
                      </a:cubicBezTo>
                      <a:cubicBezTo>
                        <a:pt x="19" y="46"/>
                        <a:pt x="19" y="46"/>
                        <a:pt x="19" y="46"/>
                      </a:cubicBezTo>
                      <a:cubicBezTo>
                        <a:pt x="17" y="48"/>
                        <a:pt x="17" y="48"/>
                        <a:pt x="17" y="48"/>
                      </a:cubicBezTo>
                      <a:cubicBezTo>
                        <a:pt x="5" y="48"/>
                        <a:pt x="5" y="48"/>
                        <a:pt x="5" y="48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13" y="52"/>
                        <a:pt x="13" y="52"/>
                        <a:pt x="13" y="52"/>
                      </a:cubicBezTo>
                      <a:cubicBezTo>
                        <a:pt x="8" y="56"/>
                        <a:pt x="8" y="56"/>
                        <a:pt x="8" y="56"/>
                      </a:cubicBezTo>
                      <a:cubicBezTo>
                        <a:pt x="11" y="59"/>
                        <a:pt x="11" y="59"/>
                        <a:pt x="11" y="59"/>
                      </a:cubicBezTo>
                      <a:cubicBezTo>
                        <a:pt x="16" y="54"/>
                        <a:pt x="16" y="54"/>
                        <a:pt x="16" y="54"/>
                      </a:cubicBezTo>
                      <a:cubicBezTo>
                        <a:pt x="16" y="63"/>
                        <a:pt x="16" y="63"/>
                        <a:pt x="16" y="63"/>
                      </a:cubicBezTo>
                      <a:cubicBezTo>
                        <a:pt x="20" y="63"/>
                        <a:pt x="20" y="63"/>
                        <a:pt x="20" y="63"/>
                      </a:cubicBezTo>
                      <a:cubicBezTo>
                        <a:pt x="20" y="50"/>
                        <a:pt x="20" y="50"/>
                        <a:pt x="20" y="50"/>
                      </a:cubicBezTo>
                      <a:cubicBezTo>
                        <a:pt x="21" y="49"/>
                        <a:pt x="21" y="49"/>
                        <a:pt x="21" y="49"/>
                      </a:cubicBezTo>
                      <a:cubicBezTo>
                        <a:pt x="21" y="52"/>
                        <a:pt x="21" y="52"/>
                        <a:pt x="21" y="52"/>
                      </a:cubicBezTo>
                      <a:cubicBezTo>
                        <a:pt x="25" y="52"/>
                        <a:pt x="25" y="52"/>
                        <a:pt x="25" y="52"/>
                      </a:cubicBezTo>
                      <a:cubicBezTo>
                        <a:pt x="25" y="45"/>
                        <a:pt x="25" y="45"/>
                        <a:pt x="25" y="45"/>
                      </a:cubicBezTo>
                      <a:cubicBezTo>
                        <a:pt x="28" y="42"/>
                        <a:pt x="28" y="42"/>
                        <a:pt x="28" y="42"/>
                      </a:cubicBezTo>
                      <a:cubicBezTo>
                        <a:pt x="29" y="43"/>
                        <a:pt x="30" y="44"/>
                        <a:pt x="32" y="44"/>
                      </a:cubicBezTo>
                      <a:cubicBezTo>
                        <a:pt x="32" y="48"/>
                        <a:pt x="32" y="48"/>
                        <a:pt x="32" y="48"/>
                      </a:cubicBezTo>
                      <a:cubicBezTo>
                        <a:pt x="27" y="53"/>
                        <a:pt x="27" y="53"/>
                        <a:pt x="27" y="53"/>
                      </a:cubicBezTo>
                      <a:cubicBezTo>
                        <a:pt x="30" y="55"/>
                        <a:pt x="30" y="55"/>
                        <a:pt x="30" y="55"/>
                      </a:cubicBezTo>
                      <a:cubicBezTo>
                        <a:pt x="32" y="53"/>
                        <a:pt x="32" y="53"/>
                        <a:pt x="32" y="53"/>
                      </a:cubicBezTo>
                      <a:cubicBezTo>
                        <a:pt x="32" y="55"/>
                        <a:pt x="32" y="55"/>
                        <a:pt x="32" y="55"/>
                      </a:cubicBezTo>
                      <a:cubicBezTo>
                        <a:pt x="23" y="64"/>
                        <a:pt x="23" y="64"/>
                        <a:pt x="23" y="64"/>
                      </a:cubicBezTo>
                      <a:cubicBezTo>
                        <a:pt x="26" y="67"/>
                        <a:pt x="26" y="67"/>
                        <a:pt x="26" y="67"/>
                      </a:cubicBezTo>
                      <a:cubicBezTo>
                        <a:pt x="32" y="61"/>
                        <a:pt x="32" y="61"/>
                        <a:pt x="32" y="61"/>
                      </a:cubicBezTo>
                      <a:cubicBezTo>
                        <a:pt x="32" y="68"/>
                        <a:pt x="32" y="68"/>
                        <a:pt x="32" y="68"/>
                      </a:cubicBezTo>
                      <a:cubicBezTo>
                        <a:pt x="36" y="68"/>
                        <a:pt x="36" y="68"/>
                        <a:pt x="36" y="68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4" y="64"/>
                        <a:pt x="44" y="64"/>
                        <a:pt x="44" y="64"/>
                      </a:cubicBezTo>
                      <a:cubicBezTo>
                        <a:pt x="36" y="55"/>
                        <a:pt x="36" y="55"/>
                        <a:pt x="36" y="55"/>
                      </a:cubicBezTo>
                      <a:cubicBezTo>
                        <a:pt x="36" y="53"/>
                        <a:pt x="36" y="53"/>
                        <a:pt x="36" y="53"/>
                      </a:cubicBezTo>
                      <a:cubicBezTo>
                        <a:pt x="38" y="55"/>
                        <a:pt x="38" y="55"/>
                        <a:pt x="38" y="55"/>
                      </a:cubicBezTo>
                      <a:cubicBezTo>
                        <a:pt x="40" y="53"/>
                        <a:pt x="40" y="53"/>
                        <a:pt x="40" y="53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6" y="44"/>
                        <a:pt x="36" y="44"/>
                        <a:pt x="36" y="44"/>
                      </a:cubicBezTo>
                      <a:cubicBezTo>
                        <a:pt x="37" y="44"/>
                        <a:pt x="38" y="43"/>
                        <a:pt x="40" y="42"/>
                      </a:cubicBezTo>
                      <a:cubicBezTo>
                        <a:pt x="42" y="45"/>
                        <a:pt x="42" y="45"/>
                        <a:pt x="42" y="45"/>
                      </a:cubicBezTo>
                      <a:cubicBezTo>
                        <a:pt x="42" y="52"/>
                        <a:pt x="42" y="52"/>
                        <a:pt x="42" y="52"/>
                      </a:cubicBezTo>
                      <a:cubicBezTo>
                        <a:pt x="46" y="52"/>
                        <a:pt x="46" y="52"/>
                        <a:pt x="46" y="52"/>
                      </a:cubicBezTo>
                      <a:cubicBezTo>
                        <a:pt x="46" y="49"/>
                        <a:pt x="46" y="49"/>
                        <a:pt x="46" y="49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8" y="63"/>
                        <a:pt x="48" y="63"/>
                        <a:pt x="48" y="63"/>
                      </a:cubicBezTo>
                      <a:cubicBezTo>
                        <a:pt x="52" y="63"/>
                        <a:pt x="52" y="63"/>
                        <a:pt x="52" y="63"/>
                      </a:cubicBezTo>
                      <a:cubicBezTo>
                        <a:pt x="52" y="54"/>
                        <a:pt x="52" y="54"/>
                        <a:pt x="52" y="54"/>
                      </a:cubicBezTo>
                      <a:cubicBezTo>
                        <a:pt x="56" y="59"/>
                        <a:pt x="56" y="59"/>
                        <a:pt x="56" y="59"/>
                      </a:cubicBezTo>
                      <a:cubicBezTo>
                        <a:pt x="59" y="56"/>
                        <a:pt x="59" y="56"/>
                        <a:pt x="59" y="56"/>
                      </a:cubicBezTo>
                      <a:cubicBezTo>
                        <a:pt x="54" y="52"/>
                        <a:pt x="54" y="52"/>
                        <a:pt x="54" y="52"/>
                      </a:cubicBezTo>
                      <a:cubicBezTo>
                        <a:pt x="63" y="52"/>
                        <a:pt x="63" y="52"/>
                        <a:pt x="63" y="52"/>
                      </a:cubicBezTo>
                      <a:cubicBezTo>
                        <a:pt x="63" y="48"/>
                        <a:pt x="63" y="48"/>
                        <a:pt x="63" y="48"/>
                      </a:cubicBezTo>
                      <a:cubicBezTo>
                        <a:pt x="50" y="48"/>
                        <a:pt x="50" y="48"/>
                        <a:pt x="50" y="48"/>
                      </a:cubicBezTo>
                      <a:cubicBezTo>
                        <a:pt x="49" y="46"/>
                        <a:pt x="49" y="46"/>
                        <a:pt x="49" y="46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52" y="42"/>
                        <a:pt x="52" y="42"/>
                        <a:pt x="52" y="42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42" y="40"/>
                        <a:pt x="42" y="40"/>
                        <a:pt x="42" y="40"/>
                      </a:cubicBezTo>
                      <a:cubicBezTo>
                        <a:pt x="43" y="38"/>
                        <a:pt x="44" y="37"/>
                        <a:pt x="44" y="36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53" y="40"/>
                        <a:pt x="53" y="40"/>
                        <a:pt x="53" y="40"/>
                      </a:cubicBezTo>
                      <a:cubicBezTo>
                        <a:pt x="55" y="38"/>
                        <a:pt x="55" y="38"/>
                        <a:pt x="55" y="38"/>
                      </a:cubicBezTo>
                      <a:cubicBezTo>
                        <a:pt x="53" y="36"/>
                        <a:pt x="53" y="36"/>
                        <a:pt x="53" y="36"/>
                      </a:cubicBezTo>
                      <a:cubicBezTo>
                        <a:pt x="55" y="36"/>
                        <a:pt x="55" y="36"/>
                        <a:pt x="55" y="36"/>
                      </a:cubicBezTo>
                      <a:cubicBezTo>
                        <a:pt x="64" y="44"/>
                        <a:pt x="64" y="44"/>
                        <a:pt x="64" y="44"/>
                      </a:cubicBezTo>
                      <a:cubicBezTo>
                        <a:pt x="67" y="42"/>
                        <a:pt x="67" y="42"/>
                        <a:pt x="67" y="42"/>
                      </a:cubicBezTo>
                      <a:cubicBezTo>
                        <a:pt x="61" y="36"/>
                        <a:pt x="61" y="36"/>
                        <a:pt x="61" y="36"/>
                      </a:cubicBezTo>
                      <a:cubicBezTo>
                        <a:pt x="68" y="36"/>
                        <a:pt x="68" y="36"/>
                        <a:pt x="68" y="36"/>
                      </a:cubicBezTo>
                      <a:lnTo>
                        <a:pt x="68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2" name="ïśḻiḓé">
                  <a:extLst>
                    <a:ext uri="{FF2B5EF4-FFF2-40B4-BE49-F238E27FC236}">
                      <a16:creationId xmlns:a16="http://schemas.microsoft.com/office/drawing/2014/main" id="{BBC89586-A23F-47E0-B1FD-FBFD90BE01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82838" y="2159700"/>
                  <a:ext cx="344341" cy="401935"/>
                </a:xfrm>
                <a:custGeom>
                  <a:avLst/>
                  <a:gdLst>
                    <a:gd name="T0" fmla="*/ 73 w 78"/>
                    <a:gd name="T1" fmla="*/ 84 h 91"/>
                    <a:gd name="T2" fmla="*/ 78 w 78"/>
                    <a:gd name="T3" fmla="*/ 16 h 91"/>
                    <a:gd name="T4" fmla="*/ 66 w 78"/>
                    <a:gd name="T5" fmla="*/ 12 h 91"/>
                    <a:gd name="T6" fmla="*/ 77 w 78"/>
                    <a:gd name="T7" fmla="*/ 1 h 91"/>
                    <a:gd name="T8" fmla="*/ 65 w 78"/>
                    <a:gd name="T9" fmla="*/ 7 h 91"/>
                    <a:gd name="T10" fmla="*/ 71 w 78"/>
                    <a:gd name="T11" fmla="*/ 23 h 91"/>
                    <a:gd name="T12" fmla="*/ 65 w 78"/>
                    <a:gd name="T13" fmla="*/ 63 h 91"/>
                    <a:gd name="T14" fmla="*/ 70 w 78"/>
                    <a:gd name="T15" fmla="*/ 74 h 91"/>
                    <a:gd name="T16" fmla="*/ 65 w 78"/>
                    <a:gd name="T17" fmla="*/ 91 h 91"/>
                    <a:gd name="T18" fmla="*/ 65 w 78"/>
                    <a:gd name="T19" fmla="*/ 7 h 91"/>
                    <a:gd name="T20" fmla="*/ 60 w 78"/>
                    <a:gd name="T21" fmla="*/ 8 h 91"/>
                    <a:gd name="T22" fmla="*/ 50 w 78"/>
                    <a:gd name="T23" fmla="*/ 4 h 91"/>
                    <a:gd name="T24" fmla="*/ 53 w 78"/>
                    <a:gd name="T25" fmla="*/ 12 h 91"/>
                    <a:gd name="T26" fmla="*/ 50 w 78"/>
                    <a:gd name="T27" fmla="*/ 16 h 91"/>
                    <a:gd name="T28" fmla="*/ 65 w 78"/>
                    <a:gd name="T29" fmla="*/ 23 h 91"/>
                    <a:gd name="T30" fmla="*/ 50 w 78"/>
                    <a:gd name="T31" fmla="*/ 84 h 91"/>
                    <a:gd name="T32" fmla="*/ 63 w 78"/>
                    <a:gd name="T33" fmla="*/ 91 h 91"/>
                    <a:gd name="T34" fmla="*/ 65 w 78"/>
                    <a:gd name="T35" fmla="*/ 78 h 91"/>
                    <a:gd name="T36" fmla="*/ 61 w 78"/>
                    <a:gd name="T37" fmla="*/ 74 h 91"/>
                    <a:gd name="T38" fmla="*/ 65 w 78"/>
                    <a:gd name="T39" fmla="*/ 69 h 91"/>
                    <a:gd name="T40" fmla="*/ 65 w 78"/>
                    <a:gd name="T41" fmla="*/ 63 h 91"/>
                    <a:gd name="T42" fmla="*/ 50 w 78"/>
                    <a:gd name="T43" fmla="*/ 69 h 91"/>
                    <a:gd name="T44" fmla="*/ 55 w 78"/>
                    <a:gd name="T45" fmla="*/ 74 h 91"/>
                    <a:gd name="T46" fmla="*/ 50 w 78"/>
                    <a:gd name="T47" fmla="*/ 78 h 91"/>
                    <a:gd name="T48" fmla="*/ 50 w 78"/>
                    <a:gd name="T49" fmla="*/ 84 h 91"/>
                    <a:gd name="T50" fmla="*/ 46 w 78"/>
                    <a:gd name="T51" fmla="*/ 0 h 91"/>
                    <a:gd name="T52" fmla="*/ 43 w 78"/>
                    <a:gd name="T53" fmla="*/ 4 h 91"/>
                    <a:gd name="T54" fmla="*/ 50 w 78"/>
                    <a:gd name="T55" fmla="*/ 4 h 91"/>
                    <a:gd name="T56" fmla="*/ 39 w 78"/>
                    <a:gd name="T57" fmla="*/ 16 h 91"/>
                    <a:gd name="T58" fmla="*/ 50 w 78"/>
                    <a:gd name="T59" fmla="*/ 23 h 91"/>
                    <a:gd name="T60" fmla="*/ 39 w 78"/>
                    <a:gd name="T61" fmla="*/ 84 h 91"/>
                    <a:gd name="T62" fmla="*/ 50 w 78"/>
                    <a:gd name="T63" fmla="*/ 78 h 91"/>
                    <a:gd name="T64" fmla="*/ 50 w 78"/>
                    <a:gd name="T65" fmla="*/ 69 h 91"/>
                    <a:gd name="T66" fmla="*/ 39 w 78"/>
                    <a:gd name="T67" fmla="*/ 63 h 91"/>
                    <a:gd name="T68" fmla="*/ 39 w 78"/>
                    <a:gd name="T69" fmla="*/ 16 h 91"/>
                    <a:gd name="T70" fmla="*/ 0 w 78"/>
                    <a:gd name="T71" fmla="*/ 84 h 91"/>
                    <a:gd name="T72" fmla="*/ 6 w 78"/>
                    <a:gd name="T73" fmla="*/ 91 h 91"/>
                    <a:gd name="T74" fmla="*/ 16 w 78"/>
                    <a:gd name="T75" fmla="*/ 84 h 91"/>
                    <a:gd name="T76" fmla="*/ 39 w 78"/>
                    <a:gd name="T77" fmla="*/ 63 h 91"/>
                    <a:gd name="T78" fmla="*/ 7 w 78"/>
                    <a:gd name="T79" fmla="*/ 23 h 91"/>
                    <a:gd name="T80" fmla="*/ 39 w 78"/>
                    <a:gd name="T81" fmla="*/ 23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78" h="91">
                      <a:moveTo>
                        <a:pt x="73" y="91"/>
                      </a:moveTo>
                      <a:cubicBezTo>
                        <a:pt x="73" y="84"/>
                        <a:pt x="73" y="84"/>
                        <a:pt x="73" y="84"/>
                      </a:cubicBezTo>
                      <a:cubicBezTo>
                        <a:pt x="78" y="84"/>
                        <a:pt x="78" y="84"/>
                        <a:pt x="78" y="84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67" y="16"/>
                        <a:pt x="67" y="16"/>
                        <a:pt x="67" y="16"/>
                      </a:cubicBezTo>
                      <a:cubicBezTo>
                        <a:pt x="67" y="15"/>
                        <a:pt x="67" y="13"/>
                        <a:pt x="66" y="12"/>
                      </a:cubicBezTo>
                      <a:cubicBezTo>
                        <a:pt x="77" y="4"/>
                        <a:pt x="77" y="4"/>
                        <a:pt x="77" y="4"/>
                      </a:cubicBezTo>
                      <a:cubicBezTo>
                        <a:pt x="78" y="3"/>
                        <a:pt x="78" y="2"/>
                        <a:pt x="77" y="1"/>
                      </a:cubicBezTo>
                      <a:cubicBezTo>
                        <a:pt x="76" y="0"/>
                        <a:pt x="75" y="0"/>
                        <a:pt x="74" y="0"/>
                      </a:cubicBezTo>
                      <a:cubicBezTo>
                        <a:pt x="65" y="7"/>
                        <a:pt x="65" y="7"/>
                        <a:pt x="65" y="7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1" y="23"/>
                        <a:pt x="71" y="23"/>
                        <a:pt x="71" y="23"/>
                      </a:cubicBezTo>
                      <a:cubicBezTo>
                        <a:pt x="71" y="63"/>
                        <a:pt x="71" y="63"/>
                        <a:pt x="71" y="63"/>
                      </a:cubicBezTo>
                      <a:cubicBezTo>
                        <a:pt x="65" y="63"/>
                        <a:pt x="65" y="63"/>
                        <a:pt x="65" y="63"/>
                      </a:cubicBezTo>
                      <a:cubicBezTo>
                        <a:pt x="65" y="69"/>
                        <a:pt x="65" y="69"/>
                        <a:pt x="65" y="69"/>
                      </a:cubicBezTo>
                      <a:cubicBezTo>
                        <a:pt x="68" y="69"/>
                        <a:pt x="70" y="71"/>
                        <a:pt x="70" y="74"/>
                      </a:cubicBezTo>
                      <a:cubicBezTo>
                        <a:pt x="70" y="76"/>
                        <a:pt x="68" y="78"/>
                        <a:pt x="65" y="78"/>
                      </a:cubicBezTo>
                      <a:cubicBezTo>
                        <a:pt x="65" y="91"/>
                        <a:pt x="65" y="91"/>
                        <a:pt x="65" y="91"/>
                      </a:cubicBezTo>
                      <a:lnTo>
                        <a:pt x="73" y="91"/>
                      </a:lnTo>
                      <a:close/>
                      <a:moveTo>
                        <a:pt x="65" y="7"/>
                      </a:moveTo>
                      <a:cubicBezTo>
                        <a:pt x="63" y="9"/>
                        <a:pt x="63" y="9"/>
                        <a:pt x="63" y="9"/>
                      </a:cubicBezTo>
                      <a:cubicBezTo>
                        <a:pt x="62" y="9"/>
                        <a:pt x="61" y="8"/>
                        <a:pt x="60" y="8"/>
                      </a:cubicBezTo>
                      <a:cubicBezTo>
                        <a:pt x="59" y="8"/>
                        <a:pt x="58" y="9"/>
                        <a:pt x="57" y="9"/>
                      </a:cubicBezTo>
                      <a:cubicBezTo>
                        <a:pt x="50" y="4"/>
                        <a:pt x="50" y="4"/>
                        <a:pt x="50" y="4"/>
                      </a:cubicBezTo>
                      <a:cubicBezTo>
                        <a:pt x="50" y="10"/>
                        <a:pt x="50" y="10"/>
                        <a:pt x="50" y="10"/>
                      </a:cubicBezTo>
                      <a:cubicBezTo>
                        <a:pt x="53" y="12"/>
                        <a:pt x="53" y="12"/>
                        <a:pt x="53" y="12"/>
                      </a:cubicBezTo>
                      <a:cubicBezTo>
                        <a:pt x="52" y="13"/>
                        <a:pt x="52" y="15"/>
                        <a:pt x="52" y="16"/>
                      </a:cubicBezTo>
                      <a:cubicBezTo>
                        <a:pt x="50" y="16"/>
                        <a:pt x="50" y="16"/>
                        <a:pt x="50" y="16"/>
                      </a:cubicBezTo>
                      <a:cubicBezTo>
                        <a:pt x="50" y="23"/>
                        <a:pt x="50" y="23"/>
                        <a:pt x="50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65" y="7"/>
                        <a:pt x="65" y="7"/>
                        <a:pt x="65" y="7"/>
                      </a:cubicBezTo>
                      <a:close/>
                      <a:moveTo>
                        <a:pt x="50" y="84"/>
                      </a:moveTo>
                      <a:cubicBezTo>
                        <a:pt x="63" y="84"/>
                        <a:pt x="63" y="84"/>
                        <a:pt x="63" y="84"/>
                      </a:cubicBezTo>
                      <a:cubicBezTo>
                        <a:pt x="63" y="91"/>
                        <a:pt x="63" y="91"/>
                        <a:pt x="63" y="91"/>
                      </a:cubicBezTo>
                      <a:cubicBezTo>
                        <a:pt x="65" y="91"/>
                        <a:pt x="65" y="91"/>
                        <a:pt x="65" y="91"/>
                      </a:cubicBezTo>
                      <a:cubicBezTo>
                        <a:pt x="65" y="78"/>
                        <a:pt x="65" y="78"/>
                        <a:pt x="65" y="78"/>
                      </a:cubicBezTo>
                      <a:cubicBezTo>
                        <a:pt x="65" y="78"/>
                        <a:pt x="65" y="78"/>
                        <a:pt x="65" y="78"/>
                      </a:cubicBezTo>
                      <a:cubicBezTo>
                        <a:pt x="63" y="78"/>
                        <a:pt x="61" y="76"/>
                        <a:pt x="61" y="74"/>
                      </a:cubicBezTo>
                      <a:cubicBezTo>
                        <a:pt x="61" y="74"/>
                        <a:pt x="61" y="74"/>
                        <a:pt x="61" y="74"/>
                      </a:cubicBezTo>
                      <a:cubicBezTo>
                        <a:pt x="61" y="71"/>
                        <a:pt x="63" y="69"/>
                        <a:pt x="65" y="69"/>
                      </a:cubicBezTo>
                      <a:cubicBezTo>
                        <a:pt x="65" y="69"/>
                        <a:pt x="65" y="69"/>
                        <a:pt x="65" y="69"/>
                      </a:cubicBezTo>
                      <a:cubicBezTo>
                        <a:pt x="65" y="63"/>
                        <a:pt x="65" y="63"/>
                        <a:pt x="65" y="63"/>
                      </a:cubicBezTo>
                      <a:cubicBezTo>
                        <a:pt x="50" y="63"/>
                        <a:pt x="50" y="63"/>
                        <a:pt x="50" y="63"/>
                      </a:cubicBezTo>
                      <a:cubicBezTo>
                        <a:pt x="50" y="69"/>
                        <a:pt x="50" y="69"/>
                        <a:pt x="50" y="69"/>
                      </a:cubicBezTo>
                      <a:cubicBezTo>
                        <a:pt x="50" y="69"/>
                        <a:pt x="50" y="69"/>
                        <a:pt x="50" y="69"/>
                      </a:cubicBezTo>
                      <a:cubicBezTo>
                        <a:pt x="53" y="69"/>
                        <a:pt x="55" y="71"/>
                        <a:pt x="55" y="74"/>
                      </a:cubicBezTo>
                      <a:cubicBezTo>
                        <a:pt x="55" y="76"/>
                        <a:pt x="53" y="78"/>
                        <a:pt x="50" y="78"/>
                      </a:cubicBezTo>
                      <a:cubicBezTo>
                        <a:pt x="50" y="78"/>
                        <a:pt x="50" y="78"/>
                        <a:pt x="50" y="78"/>
                      </a:cubicBezTo>
                      <a:cubicBezTo>
                        <a:pt x="50" y="78"/>
                        <a:pt x="50" y="78"/>
                        <a:pt x="50" y="78"/>
                      </a:cubicBezTo>
                      <a:lnTo>
                        <a:pt x="50" y="84"/>
                      </a:lnTo>
                      <a:close/>
                      <a:moveTo>
                        <a:pt x="50" y="4"/>
                      </a:move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5" y="0"/>
                        <a:pt x="43" y="0"/>
                        <a:pt x="42" y="1"/>
                      </a:cubicBezTo>
                      <a:cubicBezTo>
                        <a:pt x="42" y="2"/>
                        <a:pt x="42" y="3"/>
                        <a:pt x="43" y="4"/>
                      </a:cubicBezTo>
                      <a:cubicBezTo>
                        <a:pt x="50" y="10"/>
                        <a:pt x="50" y="10"/>
                        <a:pt x="50" y="10"/>
                      </a:cubicBezTo>
                      <a:cubicBezTo>
                        <a:pt x="50" y="4"/>
                        <a:pt x="50" y="4"/>
                        <a:pt x="50" y="4"/>
                      </a:cubicBezTo>
                      <a:close/>
                      <a:moveTo>
                        <a:pt x="50" y="16"/>
                      </a:moveTo>
                      <a:cubicBezTo>
                        <a:pt x="39" y="16"/>
                        <a:pt x="39" y="16"/>
                        <a:pt x="39" y="16"/>
                      </a:cubicBezTo>
                      <a:cubicBezTo>
                        <a:pt x="39" y="23"/>
                        <a:pt x="39" y="23"/>
                        <a:pt x="39" y="23"/>
                      </a:cubicBezTo>
                      <a:cubicBezTo>
                        <a:pt x="50" y="23"/>
                        <a:pt x="50" y="23"/>
                        <a:pt x="50" y="23"/>
                      </a:cubicBezTo>
                      <a:cubicBezTo>
                        <a:pt x="50" y="16"/>
                        <a:pt x="50" y="16"/>
                        <a:pt x="50" y="16"/>
                      </a:cubicBezTo>
                      <a:close/>
                      <a:moveTo>
                        <a:pt x="39" y="84"/>
                      </a:moveTo>
                      <a:cubicBezTo>
                        <a:pt x="50" y="84"/>
                        <a:pt x="50" y="84"/>
                        <a:pt x="50" y="84"/>
                      </a:cubicBezTo>
                      <a:cubicBezTo>
                        <a:pt x="50" y="78"/>
                        <a:pt x="50" y="78"/>
                        <a:pt x="50" y="78"/>
                      </a:cubicBezTo>
                      <a:cubicBezTo>
                        <a:pt x="48" y="78"/>
                        <a:pt x="46" y="76"/>
                        <a:pt x="46" y="74"/>
                      </a:cubicBezTo>
                      <a:cubicBezTo>
                        <a:pt x="46" y="71"/>
                        <a:pt x="48" y="69"/>
                        <a:pt x="50" y="69"/>
                      </a:cubicBezTo>
                      <a:cubicBezTo>
                        <a:pt x="50" y="63"/>
                        <a:pt x="50" y="63"/>
                        <a:pt x="50" y="63"/>
                      </a:cubicBezTo>
                      <a:cubicBezTo>
                        <a:pt x="39" y="63"/>
                        <a:pt x="39" y="63"/>
                        <a:pt x="39" y="63"/>
                      </a:cubicBezTo>
                      <a:lnTo>
                        <a:pt x="39" y="84"/>
                      </a:lnTo>
                      <a:close/>
                      <a:moveTo>
                        <a:pt x="39" y="16"/>
                      </a:move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84"/>
                        <a:pt x="0" y="84"/>
                        <a:pt x="0" y="84"/>
                      </a:cubicBezTo>
                      <a:cubicBezTo>
                        <a:pt x="6" y="84"/>
                        <a:pt x="6" y="84"/>
                        <a:pt x="6" y="84"/>
                      </a:cubicBezTo>
                      <a:cubicBezTo>
                        <a:pt x="6" y="91"/>
                        <a:pt x="6" y="91"/>
                        <a:pt x="6" y="91"/>
                      </a:cubicBezTo>
                      <a:cubicBezTo>
                        <a:pt x="16" y="91"/>
                        <a:pt x="16" y="91"/>
                        <a:pt x="16" y="91"/>
                      </a:cubicBezTo>
                      <a:cubicBezTo>
                        <a:pt x="16" y="84"/>
                        <a:pt x="16" y="84"/>
                        <a:pt x="16" y="84"/>
                      </a:cubicBezTo>
                      <a:cubicBezTo>
                        <a:pt x="39" y="84"/>
                        <a:pt x="39" y="84"/>
                        <a:pt x="39" y="84"/>
                      </a:cubicBezTo>
                      <a:cubicBezTo>
                        <a:pt x="39" y="63"/>
                        <a:pt x="39" y="63"/>
                        <a:pt x="39" y="63"/>
                      </a:cubicBezTo>
                      <a:cubicBezTo>
                        <a:pt x="7" y="63"/>
                        <a:pt x="7" y="63"/>
                        <a:pt x="7" y="6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39" y="23"/>
                        <a:pt x="39" y="23"/>
                        <a:pt x="39" y="23"/>
                      </a:cubicBezTo>
                      <a:lnTo>
                        <a:pt x="39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3" name="îṣlîďé">
                  <a:extLst>
                    <a:ext uri="{FF2B5EF4-FFF2-40B4-BE49-F238E27FC236}">
                      <a16:creationId xmlns:a16="http://schemas.microsoft.com/office/drawing/2014/main" id="{5D6CC7C8-1441-4634-9FBD-43E1C9A95D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10800" y="1687916"/>
                  <a:ext cx="208320" cy="122541"/>
                </a:xfrm>
                <a:custGeom>
                  <a:avLst/>
                  <a:gdLst>
                    <a:gd name="T0" fmla="*/ 170 w 170"/>
                    <a:gd name="T1" fmla="*/ 0 h 100"/>
                    <a:gd name="T2" fmla="*/ 11 w 170"/>
                    <a:gd name="T3" fmla="*/ 0 h 100"/>
                    <a:gd name="T4" fmla="*/ 11 w 170"/>
                    <a:gd name="T5" fmla="*/ 28 h 100"/>
                    <a:gd name="T6" fmla="*/ 0 w 170"/>
                    <a:gd name="T7" fmla="*/ 28 h 100"/>
                    <a:gd name="T8" fmla="*/ 0 w 170"/>
                    <a:gd name="T9" fmla="*/ 72 h 100"/>
                    <a:gd name="T10" fmla="*/ 11 w 170"/>
                    <a:gd name="T11" fmla="*/ 72 h 100"/>
                    <a:gd name="T12" fmla="*/ 11 w 170"/>
                    <a:gd name="T13" fmla="*/ 100 h 100"/>
                    <a:gd name="T14" fmla="*/ 170 w 170"/>
                    <a:gd name="T15" fmla="*/ 100 h 100"/>
                    <a:gd name="T16" fmla="*/ 170 w 170"/>
                    <a:gd name="T17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0" h="100">
                      <a:moveTo>
                        <a:pt x="170" y="0"/>
                      </a:moveTo>
                      <a:lnTo>
                        <a:pt x="11" y="0"/>
                      </a:lnTo>
                      <a:lnTo>
                        <a:pt x="11" y="28"/>
                      </a:lnTo>
                      <a:lnTo>
                        <a:pt x="0" y="28"/>
                      </a:lnTo>
                      <a:lnTo>
                        <a:pt x="0" y="72"/>
                      </a:lnTo>
                      <a:lnTo>
                        <a:pt x="11" y="72"/>
                      </a:lnTo>
                      <a:lnTo>
                        <a:pt x="11" y="100"/>
                      </a:lnTo>
                      <a:lnTo>
                        <a:pt x="170" y="100"/>
                      </a:lnTo>
                      <a:lnTo>
                        <a:pt x="17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4" name="íśļïḍe">
                  <a:extLst>
                    <a:ext uri="{FF2B5EF4-FFF2-40B4-BE49-F238E27FC236}">
                      <a16:creationId xmlns:a16="http://schemas.microsoft.com/office/drawing/2014/main" id="{F3F37458-292A-424C-A59E-70323AB1A7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83357" y="1709973"/>
                  <a:ext cx="66172" cy="6617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5" name="iṡlîḓe">
                  <a:extLst>
                    <a:ext uri="{FF2B5EF4-FFF2-40B4-BE49-F238E27FC236}">
                      <a16:creationId xmlns:a16="http://schemas.microsoft.com/office/drawing/2014/main" id="{3664F8C3-1041-480A-B2C3-63F3903A66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5763" y="1660957"/>
                  <a:ext cx="176459" cy="330861"/>
                </a:xfrm>
                <a:custGeom>
                  <a:avLst/>
                  <a:gdLst>
                    <a:gd name="T0" fmla="*/ 20 w 40"/>
                    <a:gd name="T1" fmla="*/ 75 h 75"/>
                    <a:gd name="T2" fmla="*/ 40 w 40"/>
                    <a:gd name="T3" fmla="*/ 75 h 75"/>
                    <a:gd name="T4" fmla="*/ 40 w 40"/>
                    <a:gd name="T5" fmla="*/ 26 h 75"/>
                    <a:gd name="T6" fmla="*/ 40 w 40"/>
                    <a:gd name="T7" fmla="*/ 14 h 75"/>
                    <a:gd name="T8" fmla="*/ 40 w 40"/>
                    <a:gd name="T9" fmla="*/ 0 h 75"/>
                    <a:gd name="T10" fmla="*/ 20 w 40"/>
                    <a:gd name="T11" fmla="*/ 0 h 75"/>
                    <a:gd name="T12" fmla="*/ 20 w 40"/>
                    <a:gd name="T13" fmla="*/ 4 h 75"/>
                    <a:gd name="T14" fmla="*/ 35 w 40"/>
                    <a:gd name="T15" fmla="*/ 19 h 75"/>
                    <a:gd name="T16" fmla="*/ 20 w 40"/>
                    <a:gd name="T17" fmla="*/ 33 h 75"/>
                    <a:gd name="T18" fmla="*/ 20 w 40"/>
                    <a:gd name="T19" fmla="*/ 75 h 75"/>
                    <a:gd name="T20" fmla="*/ 0 w 40"/>
                    <a:gd name="T21" fmla="*/ 75 h 75"/>
                    <a:gd name="T22" fmla="*/ 20 w 40"/>
                    <a:gd name="T23" fmla="*/ 75 h 75"/>
                    <a:gd name="T24" fmla="*/ 20 w 40"/>
                    <a:gd name="T25" fmla="*/ 33 h 75"/>
                    <a:gd name="T26" fmla="*/ 20 w 40"/>
                    <a:gd name="T27" fmla="*/ 33 h 75"/>
                    <a:gd name="T28" fmla="*/ 5 w 40"/>
                    <a:gd name="T29" fmla="*/ 19 h 75"/>
                    <a:gd name="T30" fmla="*/ 20 w 40"/>
                    <a:gd name="T31" fmla="*/ 4 h 75"/>
                    <a:gd name="T32" fmla="*/ 20 w 40"/>
                    <a:gd name="T33" fmla="*/ 4 h 75"/>
                    <a:gd name="T34" fmla="*/ 20 w 40"/>
                    <a:gd name="T35" fmla="*/ 4 h 75"/>
                    <a:gd name="T36" fmla="*/ 20 w 40"/>
                    <a:gd name="T37" fmla="*/ 0 h 75"/>
                    <a:gd name="T38" fmla="*/ 0 w 40"/>
                    <a:gd name="T39" fmla="*/ 0 h 75"/>
                    <a:gd name="T40" fmla="*/ 0 w 40"/>
                    <a:gd name="T41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0" h="75">
                      <a:moveTo>
                        <a:pt x="20" y="75"/>
                      </a:moveTo>
                      <a:cubicBezTo>
                        <a:pt x="40" y="75"/>
                        <a:pt x="40" y="75"/>
                        <a:pt x="40" y="75"/>
                      </a:cubicBezTo>
                      <a:cubicBezTo>
                        <a:pt x="40" y="26"/>
                        <a:pt x="40" y="26"/>
                        <a:pt x="40" y="26"/>
                      </a:cubicBezTo>
                      <a:cubicBezTo>
                        <a:pt x="40" y="14"/>
                        <a:pt x="40" y="14"/>
                        <a:pt x="40" y="14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20" y="4"/>
                        <a:pt x="20" y="4"/>
                        <a:pt x="20" y="4"/>
                      </a:cubicBezTo>
                      <a:cubicBezTo>
                        <a:pt x="28" y="4"/>
                        <a:pt x="35" y="10"/>
                        <a:pt x="35" y="19"/>
                      </a:cubicBezTo>
                      <a:cubicBezTo>
                        <a:pt x="35" y="27"/>
                        <a:pt x="28" y="33"/>
                        <a:pt x="20" y="33"/>
                      </a:cubicBezTo>
                      <a:lnTo>
                        <a:pt x="20" y="75"/>
                      </a:lnTo>
                      <a:close/>
                      <a:moveTo>
                        <a:pt x="0" y="75"/>
                      </a:moveTo>
                      <a:cubicBezTo>
                        <a:pt x="20" y="75"/>
                        <a:pt x="20" y="75"/>
                        <a:pt x="20" y="75"/>
                      </a:cubicBezTo>
                      <a:cubicBezTo>
                        <a:pt x="20" y="33"/>
                        <a:pt x="20" y="33"/>
                        <a:pt x="20" y="33"/>
                      </a:cubicBezTo>
                      <a:cubicBezTo>
                        <a:pt x="20" y="33"/>
                        <a:pt x="20" y="33"/>
                        <a:pt x="20" y="33"/>
                      </a:cubicBezTo>
                      <a:cubicBezTo>
                        <a:pt x="12" y="33"/>
                        <a:pt x="5" y="27"/>
                        <a:pt x="5" y="19"/>
                      </a:cubicBezTo>
                      <a:cubicBezTo>
                        <a:pt x="5" y="10"/>
                        <a:pt x="12" y="4"/>
                        <a:pt x="20" y="4"/>
                      </a:cubicBezTo>
                      <a:cubicBezTo>
                        <a:pt x="20" y="4"/>
                        <a:pt x="20" y="4"/>
                        <a:pt x="20" y="4"/>
                      </a:cubicBezTo>
                      <a:cubicBezTo>
                        <a:pt x="20" y="4"/>
                        <a:pt x="20" y="4"/>
                        <a:pt x="20" y="4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7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6" name="îṧlïḋe">
                  <a:extLst>
                    <a:ext uri="{FF2B5EF4-FFF2-40B4-BE49-F238E27FC236}">
                      <a16:creationId xmlns:a16="http://schemas.microsoft.com/office/drawing/2014/main" id="{087D5050-0B92-4E36-8DEE-2CB09BF488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60848" y="4169377"/>
                  <a:ext cx="202193" cy="203419"/>
                </a:xfrm>
                <a:custGeom>
                  <a:avLst/>
                  <a:gdLst>
                    <a:gd name="T0" fmla="*/ 41 w 46"/>
                    <a:gd name="T1" fmla="*/ 32 h 46"/>
                    <a:gd name="T2" fmla="*/ 43 w 46"/>
                    <a:gd name="T3" fmla="*/ 34 h 46"/>
                    <a:gd name="T4" fmla="*/ 38 w 46"/>
                    <a:gd name="T5" fmla="*/ 41 h 46"/>
                    <a:gd name="T6" fmla="*/ 35 w 46"/>
                    <a:gd name="T7" fmla="*/ 38 h 46"/>
                    <a:gd name="T8" fmla="*/ 29 w 46"/>
                    <a:gd name="T9" fmla="*/ 42 h 46"/>
                    <a:gd name="T10" fmla="*/ 29 w 46"/>
                    <a:gd name="T11" fmla="*/ 45 h 46"/>
                    <a:gd name="T12" fmla="*/ 23 w 46"/>
                    <a:gd name="T13" fmla="*/ 45 h 46"/>
                    <a:gd name="T14" fmla="*/ 23 w 46"/>
                    <a:gd name="T15" fmla="*/ 36 h 46"/>
                    <a:gd name="T16" fmla="*/ 33 w 46"/>
                    <a:gd name="T17" fmla="*/ 31 h 46"/>
                    <a:gd name="T18" fmla="*/ 32 w 46"/>
                    <a:gd name="T19" fmla="*/ 13 h 46"/>
                    <a:gd name="T20" fmla="*/ 32 w 46"/>
                    <a:gd name="T21" fmla="*/ 13 h 46"/>
                    <a:gd name="T22" fmla="*/ 27 w 46"/>
                    <a:gd name="T23" fmla="*/ 10 h 46"/>
                    <a:gd name="T24" fmla="*/ 23 w 46"/>
                    <a:gd name="T25" fmla="*/ 10 h 46"/>
                    <a:gd name="T26" fmla="*/ 23 w 46"/>
                    <a:gd name="T27" fmla="*/ 0 h 46"/>
                    <a:gd name="T28" fmla="*/ 26 w 46"/>
                    <a:gd name="T29" fmla="*/ 0 h 46"/>
                    <a:gd name="T30" fmla="*/ 26 w 46"/>
                    <a:gd name="T31" fmla="*/ 3 h 46"/>
                    <a:gd name="T32" fmla="*/ 32 w 46"/>
                    <a:gd name="T33" fmla="*/ 5 h 46"/>
                    <a:gd name="T34" fmla="*/ 35 w 46"/>
                    <a:gd name="T35" fmla="*/ 3 h 46"/>
                    <a:gd name="T36" fmla="*/ 41 w 46"/>
                    <a:gd name="T37" fmla="*/ 8 h 46"/>
                    <a:gd name="T38" fmla="*/ 39 w 46"/>
                    <a:gd name="T39" fmla="*/ 11 h 46"/>
                    <a:gd name="T40" fmla="*/ 42 w 46"/>
                    <a:gd name="T41" fmla="*/ 17 h 46"/>
                    <a:gd name="T42" fmla="*/ 45 w 46"/>
                    <a:gd name="T43" fmla="*/ 17 h 46"/>
                    <a:gd name="T44" fmla="*/ 46 w 46"/>
                    <a:gd name="T45" fmla="*/ 25 h 46"/>
                    <a:gd name="T46" fmla="*/ 43 w 46"/>
                    <a:gd name="T47" fmla="*/ 25 h 46"/>
                    <a:gd name="T48" fmla="*/ 41 w 46"/>
                    <a:gd name="T49" fmla="*/ 32 h 46"/>
                    <a:gd name="T50" fmla="*/ 23 w 46"/>
                    <a:gd name="T51" fmla="*/ 45 h 46"/>
                    <a:gd name="T52" fmla="*/ 21 w 46"/>
                    <a:gd name="T53" fmla="*/ 46 h 46"/>
                    <a:gd name="T54" fmla="*/ 21 w 46"/>
                    <a:gd name="T55" fmla="*/ 42 h 46"/>
                    <a:gd name="T56" fmla="*/ 14 w 46"/>
                    <a:gd name="T57" fmla="*/ 40 h 46"/>
                    <a:gd name="T58" fmla="*/ 12 w 46"/>
                    <a:gd name="T59" fmla="*/ 43 h 46"/>
                    <a:gd name="T60" fmla="*/ 6 w 46"/>
                    <a:gd name="T61" fmla="*/ 37 h 46"/>
                    <a:gd name="T62" fmla="*/ 8 w 46"/>
                    <a:gd name="T63" fmla="*/ 35 h 46"/>
                    <a:gd name="T64" fmla="*/ 5 w 46"/>
                    <a:gd name="T65" fmla="*/ 29 h 46"/>
                    <a:gd name="T66" fmla="*/ 1 w 46"/>
                    <a:gd name="T67" fmla="*/ 29 h 46"/>
                    <a:gd name="T68" fmla="*/ 0 w 46"/>
                    <a:gd name="T69" fmla="*/ 21 h 46"/>
                    <a:gd name="T70" fmla="*/ 4 w 46"/>
                    <a:gd name="T71" fmla="*/ 20 h 46"/>
                    <a:gd name="T72" fmla="*/ 6 w 46"/>
                    <a:gd name="T73" fmla="*/ 14 h 46"/>
                    <a:gd name="T74" fmla="*/ 3 w 46"/>
                    <a:gd name="T75" fmla="*/ 12 h 46"/>
                    <a:gd name="T76" fmla="*/ 9 w 46"/>
                    <a:gd name="T77" fmla="*/ 5 h 46"/>
                    <a:gd name="T78" fmla="*/ 11 w 46"/>
                    <a:gd name="T79" fmla="*/ 7 h 46"/>
                    <a:gd name="T80" fmla="*/ 17 w 46"/>
                    <a:gd name="T81" fmla="*/ 4 h 46"/>
                    <a:gd name="T82" fmla="*/ 17 w 46"/>
                    <a:gd name="T83" fmla="*/ 1 h 46"/>
                    <a:gd name="T84" fmla="*/ 23 w 46"/>
                    <a:gd name="T85" fmla="*/ 0 h 46"/>
                    <a:gd name="T86" fmla="*/ 23 w 46"/>
                    <a:gd name="T87" fmla="*/ 10 h 46"/>
                    <a:gd name="T88" fmla="*/ 13 w 46"/>
                    <a:gd name="T89" fmla="*/ 14 h 46"/>
                    <a:gd name="T90" fmla="*/ 15 w 46"/>
                    <a:gd name="T91" fmla="*/ 33 h 46"/>
                    <a:gd name="T92" fmla="*/ 19 w 46"/>
                    <a:gd name="T93" fmla="*/ 35 h 46"/>
                    <a:gd name="T94" fmla="*/ 23 w 46"/>
                    <a:gd name="T95" fmla="*/ 36 h 46"/>
                    <a:gd name="T96" fmla="*/ 23 w 46"/>
                    <a:gd name="T97" fmla="*/ 45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46" h="46">
                      <a:moveTo>
                        <a:pt x="41" y="32"/>
                      </a:moveTo>
                      <a:cubicBezTo>
                        <a:pt x="43" y="34"/>
                        <a:pt x="43" y="34"/>
                        <a:pt x="43" y="34"/>
                      </a:cubicBezTo>
                      <a:cubicBezTo>
                        <a:pt x="38" y="41"/>
                        <a:pt x="38" y="41"/>
                        <a:pt x="38" y="41"/>
                      </a:cubicBezTo>
                      <a:cubicBezTo>
                        <a:pt x="35" y="38"/>
                        <a:pt x="35" y="38"/>
                        <a:pt x="35" y="38"/>
                      </a:cubicBezTo>
                      <a:cubicBezTo>
                        <a:pt x="33" y="40"/>
                        <a:pt x="31" y="41"/>
                        <a:pt x="29" y="42"/>
                      </a:cubicBezTo>
                      <a:cubicBezTo>
                        <a:pt x="29" y="45"/>
                        <a:pt x="29" y="45"/>
                        <a:pt x="29" y="45"/>
                      </a:cubicBezTo>
                      <a:cubicBezTo>
                        <a:pt x="23" y="45"/>
                        <a:pt x="23" y="45"/>
                        <a:pt x="23" y="45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27" y="36"/>
                        <a:pt x="31" y="34"/>
                        <a:pt x="33" y="31"/>
                      </a:cubicBezTo>
                      <a:cubicBezTo>
                        <a:pt x="38" y="26"/>
                        <a:pt x="37" y="17"/>
                        <a:pt x="32" y="13"/>
                      </a:cubicBezTo>
                      <a:cubicBezTo>
                        <a:pt x="32" y="13"/>
                        <a:pt x="32" y="13"/>
                        <a:pt x="32" y="13"/>
                      </a:cubicBezTo>
                      <a:cubicBezTo>
                        <a:pt x="30" y="12"/>
                        <a:pt x="29" y="11"/>
                        <a:pt x="27" y="10"/>
                      </a:cubicBezTo>
                      <a:cubicBezTo>
                        <a:pt x="26" y="10"/>
                        <a:pt x="25" y="10"/>
                        <a:pt x="23" y="1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8" y="4"/>
                        <a:pt x="30" y="4"/>
                        <a:pt x="32" y="5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41" y="8"/>
                        <a:pt x="41" y="8"/>
                        <a:pt x="41" y="8"/>
                      </a:cubicBezTo>
                      <a:cubicBezTo>
                        <a:pt x="39" y="11"/>
                        <a:pt x="39" y="11"/>
                        <a:pt x="39" y="11"/>
                      </a:cubicBezTo>
                      <a:cubicBezTo>
                        <a:pt x="40" y="13"/>
                        <a:pt x="41" y="15"/>
                        <a:pt x="42" y="17"/>
                      </a:cubicBezTo>
                      <a:cubicBezTo>
                        <a:pt x="45" y="17"/>
                        <a:pt x="45" y="17"/>
                        <a:pt x="45" y="17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43" y="25"/>
                        <a:pt x="43" y="25"/>
                        <a:pt x="43" y="25"/>
                      </a:cubicBezTo>
                      <a:cubicBezTo>
                        <a:pt x="42" y="28"/>
                        <a:pt x="42" y="30"/>
                        <a:pt x="41" y="32"/>
                      </a:cubicBezTo>
                      <a:close/>
                      <a:moveTo>
                        <a:pt x="23" y="45"/>
                      </a:moveTo>
                      <a:cubicBezTo>
                        <a:pt x="21" y="46"/>
                        <a:pt x="21" y="46"/>
                        <a:pt x="21" y="46"/>
                      </a:cubicBezTo>
                      <a:cubicBezTo>
                        <a:pt x="21" y="42"/>
                        <a:pt x="21" y="42"/>
                        <a:pt x="21" y="42"/>
                      </a:cubicBezTo>
                      <a:cubicBezTo>
                        <a:pt x="18" y="42"/>
                        <a:pt x="16" y="41"/>
                        <a:pt x="14" y="40"/>
                      </a:cubicBezTo>
                      <a:cubicBezTo>
                        <a:pt x="12" y="43"/>
                        <a:pt x="12" y="43"/>
                        <a:pt x="12" y="43"/>
                      </a:cubicBezTo>
                      <a:cubicBezTo>
                        <a:pt x="6" y="37"/>
                        <a:pt x="6" y="37"/>
                        <a:pt x="6" y="37"/>
                      </a:cubicBezTo>
                      <a:cubicBezTo>
                        <a:pt x="8" y="35"/>
                        <a:pt x="8" y="35"/>
                        <a:pt x="8" y="35"/>
                      </a:cubicBezTo>
                      <a:cubicBezTo>
                        <a:pt x="6" y="33"/>
                        <a:pt x="5" y="31"/>
                        <a:pt x="5" y="29"/>
                      </a:cubicBezTo>
                      <a:cubicBezTo>
                        <a:pt x="1" y="29"/>
                        <a:pt x="1" y="29"/>
                        <a:pt x="1" y="29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4" y="20"/>
                        <a:pt x="4" y="20"/>
                        <a:pt x="4" y="20"/>
                      </a:cubicBezTo>
                      <a:cubicBezTo>
                        <a:pt x="4" y="18"/>
                        <a:pt x="5" y="16"/>
                        <a:pt x="6" y="14"/>
                      </a:cubicBez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3" y="6"/>
                        <a:pt x="15" y="5"/>
                        <a:pt x="17" y="4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3" y="10"/>
                        <a:pt x="23" y="10"/>
                        <a:pt x="23" y="10"/>
                      </a:cubicBezTo>
                      <a:cubicBezTo>
                        <a:pt x="19" y="10"/>
                        <a:pt x="16" y="11"/>
                        <a:pt x="13" y="14"/>
                      </a:cubicBezTo>
                      <a:cubicBezTo>
                        <a:pt x="9" y="20"/>
                        <a:pt x="9" y="28"/>
                        <a:pt x="15" y="33"/>
                      </a:cubicBezTo>
                      <a:cubicBezTo>
                        <a:pt x="16" y="34"/>
                        <a:pt x="18" y="35"/>
                        <a:pt x="19" y="35"/>
                      </a:cubicBezTo>
                      <a:cubicBezTo>
                        <a:pt x="21" y="36"/>
                        <a:pt x="22" y="36"/>
                        <a:pt x="23" y="36"/>
                      </a:cubicBezTo>
                      <a:lnTo>
                        <a:pt x="23" y="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7" name="íṧľíḋè">
                  <a:extLst>
                    <a:ext uri="{FF2B5EF4-FFF2-40B4-BE49-F238E27FC236}">
                      <a16:creationId xmlns:a16="http://schemas.microsoft.com/office/drawing/2014/main" id="{F979EA9D-9626-4110-A73E-BB53B9C228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66685" y="3104493"/>
                  <a:ext cx="208320" cy="398259"/>
                </a:xfrm>
                <a:custGeom>
                  <a:avLst/>
                  <a:gdLst>
                    <a:gd name="T0" fmla="*/ 24 w 47"/>
                    <a:gd name="T1" fmla="*/ 90 h 90"/>
                    <a:gd name="T2" fmla="*/ 47 w 47"/>
                    <a:gd name="T3" fmla="*/ 90 h 90"/>
                    <a:gd name="T4" fmla="*/ 47 w 47"/>
                    <a:gd name="T5" fmla="*/ 0 h 90"/>
                    <a:gd name="T6" fmla="*/ 24 w 47"/>
                    <a:gd name="T7" fmla="*/ 0 h 90"/>
                    <a:gd name="T8" fmla="*/ 24 w 47"/>
                    <a:gd name="T9" fmla="*/ 5 h 90"/>
                    <a:gd name="T10" fmla="*/ 42 w 47"/>
                    <a:gd name="T11" fmla="*/ 5 h 90"/>
                    <a:gd name="T12" fmla="*/ 42 w 47"/>
                    <a:gd name="T13" fmla="*/ 23 h 90"/>
                    <a:gd name="T14" fmla="*/ 24 w 47"/>
                    <a:gd name="T15" fmla="*/ 23 h 90"/>
                    <a:gd name="T16" fmla="*/ 24 w 47"/>
                    <a:gd name="T17" fmla="*/ 27 h 90"/>
                    <a:gd name="T18" fmla="*/ 42 w 47"/>
                    <a:gd name="T19" fmla="*/ 27 h 90"/>
                    <a:gd name="T20" fmla="*/ 42 w 47"/>
                    <a:gd name="T21" fmla="*/ 44 h 90"/>
                    <a:gd name="T22" fmla="*/ 24 w 47"/>
                    <a:gd name="T23" fmla="*/ 44 h 90"/>
                    <a:gd name="T24" fmla="*/ 24 w 47"/>
                    <a:gd name="T25" fmla="*/ 51 h 90"/>
                    <a:gd name="T26" fmla="*/ 24 w 47"/>
                    <a:gd name="T27" fmla="*/ 51 h 90"/>
                    <a:gd name="T28" fmla="*/ 29 w 47"/>
                    <a:gd name="T29" fmla="*/ 57 h 90"/>
                    <a:gd name="T30" fmla="*/ 24 w 47"/>
                    <a:gd name="T31" fmla="*/ 62 h 90"/>
                    <a:gd name="T32" fmla="*/ 24 w 47"/>
                    <a:gd name="T33" fmla="*/ 62 h 90"/>
                    <a:gd name="T34" fmla="*/ 24 w 47"/>
                    <a:gd name="T35" fmla="*/ 62 h 90"/>
                    <a:gd name="T36" fmla="*/ 24 w 47"/>
                    <a:gd name="T37" fmla="*/ 71 h 90"/>
                    <a:gd name="T38" fmla="*/ 24 w 47"/>
                    <a:gd name="T39" fmla="*/ 71 h 90"/>
                    <a:gd name="T40" fmla="*/ 29 w 47"/>
                    <a:gd name="T41" fmla="*/ 77 h 90"/>
                    <a:gd name="T42" fmla="*/ 24 w 47"/>
                    <a:gd name="T43" fmla="*/ 82 h 90"/>
                    <a:gd name="T44" fmla="*/ 24 w 47"/>
                    <a:gd name="T45" fmla="*/ 82 h 90"/>
                    <a:gd name="T46" fmla="*/ 24 w 47"/>
                    <a:gd name="T47" fmla="*/ 82 h 90"/>
                    <a:gd name="T48" fmla="*/ 24 w 47"/>
                    <a:gd name="T49" fmla="*/ 90 h 90"/>
                    <a:gd name="T50" fmla="*/ 0 w 47"/>
                    <a:gd name="T51" fmla="*/ 90 h 90"/>
                    <a:gd name="T52" fmla="*/ 24 w 47"/>
                    <a:gd name="T53" fmla="*/ 90 h 90"/>
                    <a:gd name="T54" fmla="*/ 24 w 47"/>
                    <a:gd name="T55" fmla="*/ 82 h 90"/>
                    <a:gd name="T56" fmla="*/ 18 w 47"/>
                    <a:gd name="T57" fmla="*/ 77 h 90"/>
                    <a:gd name="T58" fmla="*/ 24 w 47"/>
                    <a:gd name="T59" fmla="*/ 71 h 90"/>
                    <a:gd name="T60" fmla="*/ 24 w 47"/>
                    <a:gd name="T61" fmla="*/ 62 h 90"/>
                    <a:gd name="T62" fmla="*/ 18 w 47"/>
                    <a:gd name="T63" fmla="*/ 57 h 90"/>
                    <a:gd name="T64" fmla="*/ 24 w 47"/>
                    <a:gd name="T65" fmla="*/ 51 h 90"/>
                    <a:gd name="T66" fmla="*/ 24 w 47"/>
                    <a:gd name="T67" fmla="*/ 44 h 90"/>
                    <a:gd name="T68" fmla="*/ 5 w 47"/>
                    <a:gd name="T69" fmla="*/ 44 h 90"/>
                    <a:gd name="T70" fmla="*/ 5 w 47"/>
                    <a:gd name="T71" fmla="*/ 27 h 90"/>
                    <a:gd name="T72" fmla="*/ 5 w 47"/>
                    <a:gd name="T73" fmla="*/ 27 h 90"/>
                    <a:gd name="T74" fmla="*/ 24 w 47"/>
                    <a:gd name="T75" fmla="*/ 27 h 90"/>
                    <a:gd name="T76" fmla="*/ 24 w 47"/>
                    <a:gd name="T77" fmla="*/ 23 h 90"/>
                    <a:gd name="T78" fmla="*/ 5 w 47"/>
                    <a:gd name="T79" fmla="*/ 23 h 90"/>
                    <a:gd name="T80" fmla="*/ 5 w 47"/>
                    <a:gd name="T81" fmla="*/ 5 h 90"/>
                    <a:gd name="T82" fmla="*/ 5 w 47"/>
                    <a:gd name="T83" fmla="*/ 5 h 90"/>
                    <a:gd name="T84" fmla="*/ 24 w 47"/>
                    <a:gd name="T85" fmla="*/ 5 h 90"/>
                    <a:gd name="T86" fmla="*/ 24 w 47"/>
                    <a:gd name="T87" fmla="*/ 0 h 90"/>
                    <a:gd name="T88" fmla="*/ 0 w 47"/>
                    <a:gd name="T89" fmla="*/ 0 h 90"/>
                    <a:gd name="T90" fmla="*/ 0 w 47"/>
                    <a:gd name="T91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47" h="90">
                      <a:moveTo>
                        <a:pt x="24" y="90"/>
                      </a:moveTo>
                      <a:cubicBezTo>
                        <a:pt x="47" y="90"/>
                        <a:pt x="47" y="90"/>
                        <a:pt x="47" y="90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4" y="5"/>
                        <a:pt x="24" y="5"/>
                        <a:pt x="24" y="5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23"/>
                        <a:pt x="42" y="23"/>
                        <a:pt x="42" y="23"/>
                      </a:cubicBezTo>
                      <a:cubicBezTo>
                        <a:pt x="24" y="23"/>
                        <a:pt x="24" y="23"/>
                        <a:pt x="24" y="23"/>
                      </a:cubicBezTo>
                      <a:cubicBezTo>
                        <a:pt x="24" y="27"/>
                        <a:pt x="24" y="27"/>
                        <a:pt x="24" y="27"/>
                      </a:cubicBezTo>
                      <a:cubicBezTo>
                        <a:pt x="42" y="27"/>
                        <a:pt x="42" y="27"/>
                        <a:pt x="42" y="27"/>
                      </a:cubicBezTo>
                      <a:cubicBezTo>
                        <a:pt x="42" y="44"/>
                        <a:pt x="42" y="44"/>
                        <a:pt x="42" y="44"/>
                      </a:cubicBezTo>
                      <a:cubicBezTo>
                        <a:pt x="24" y="44"/>
                        <a:pt x="24" y="44"/>
                        <a:pt x="24" y="44"/>
                      </a:cubicBezTo>
                      <a:cubicBezTo>
                        <a:pt x="24" y="51"/>
                        <a:pt x="24" y="51"/>
                        <a:pt x="24" y="51"/>
                      </a:cubicBezTo>
                      <a:cubicBezTo>
                        <a:pt x="24" y="51"/>
                        <a:pt x="24" y="51"/>
                        <a:pt x="24" y="51"/>
                      </a:cubicBezTo>
                      <a:cubicBezTo>
                        <a:pt x="27" y="51"/>
                        <a:pt x="29" y="54"/>
                        <a:pt x="29" y="57"/>
                      </a:cubicBezTo>
                      <a:cubicBezTo>
                        <a:pt x="29" y="60"/>
                        <a:pt x="27" y="62"/>
                        <a:pt x="24" y="62"/>
                      </a:cubicBezTo>
                      <a:cubicBezTo>
                        <a:pt x="24" y="62"/>
                        <a:pt x="24" y="62"/>
                        <a:pt x="24" y="62"/>
                      </a:cubicBezTo>
                      <a:cubicBezTo>
                        <a:pt x="24" y="62"/>
                        <a:pt x="24" y="62"/>
                        <a:pt x="24" y="62"/>
                      </a:cubicBezTo>
                      <a:cubicBezTo>
                        <a:pt x="24" y="71"/>
                        <a:pt x="24" y="71"/>
                        <a:pt x="24" y="71"/>
                      </a:cubicBezTo>
                      <a:cubicBezTo>
                        <a:pt x="24" y="71"/>
                        <a:pt x="24" y="71"/>
                        <a:pt x="24" y="71"/>
                      </a:cubicBezTo>
                      <a:cubicBezTo>
                        <a:pt x="27" y="71"/>
                        <a:pt x="29" y="74"/>
                        <a:pt x="29" y="77"/>
                      </a:cubicBezTo>
                      <a:cubicBezTo>
                        <a:pt x="29" y="80"/>
                        <a:pt x="27" y="82"/>
                        <a:pt x="24" y="82"/>
                      </a:cubicBezTo>
                      <a:cubicBezTo>
                        <a:pt x="24" y="82"/>
                        <a:pt x="24" y="82"/>
                        <a:pt x="24" y="82"/>
                      </a:cubicBezTo>
                      <a:cubicBezTo>
                        <a:pt x="24" y="82"/>
                        <a:pt x="24" y="82"/>
                        <a:pt x="24" y="82"/>
                      </a:cubicBezTo>
                      <a:lnTo>
                        <a:pt x="24" y="90"/>
                      </a:lnTo>
                      <a:close/>
                      <a:moveTo>
                        <a:pt x="0" y="90"/>
                      </a:moveTo>
                      <a:cubicBezTo>
                        <a:pt x="24" y="90"/>
                        <a:pt x="24" y="90"/>
                        <a:pt x="24" y="90"/>
                      </a:cubicBezTo>
                      <a:cubicBezTo>
                        <a:pt x="24" y="82"/>
                        <a:pt x="24" y="82"/>
                        <a:pt x="24" y="82"/>
                      </a:cubicBezTo>
                      <a:cubicBezTo>
                        <a:pt x="21" y="82"/>
                        <a:pt x="18" y="80"/>
                        <a:pt x="18" y="77"/>
                      </a:cubicBezTo>
                      <a:cubicBezTo>
                        <a:pt x="18" y="74"/>
                        <a:pt x="21" y="71"/>
                        <a:pt x="24" y="71"/>
                      </a:cubicBezTo>
                      <a:cubicBezTo>
                        <a:pt x="24" y="62"/>
                        <a:pt x="24" y="62"/>
                        <a:pt x="24" y="62"/>
                      </a:cubicBezTo>
                      <a:cubicBezTo>
                        <a:pt x="21" y="62"/>
                        <a:pt x="18" y="60"/>
                        <a:pt x="18" y="57"/>
                      </a:cubicBezTo>
                      <a:cubicBezTo>
                        <a:pt x="18" y="54"/>
                        <a:pt x="21" y="51"/>
                        <a:pt x="24" y="51"/>
                      </a:cubicBezTo>
                      <a:cubicBezTo>
                        <a:pt x="24" y="44"/>
                        <a:pt x="24" y="44"/>
                        <a:pt x="24" y="44"/>
                      </a:cubicBezTo>
                      <a:cubicBezTo>
                        <a:pt x="5" y="44"/>
                        <a:pt x="5" y="44"/>
                        <a:pt x="5" y="4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24" y="27"/>
                        <a:pt x="24" y="27"/>
                        <a:pt x="24" y="27"/>
                      </a:cubicBezTo>
                      <a:cubicBezTo>
                        <a:pt x="24" y="23"/>
                        <a:pt x="24" y="23"/>
                        <a:pt x="24" y="23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5" y="5"/>
                        <a:pt x="5" y="5"/>
                        <a:pt x="5" y="5"/>
                      </a:cubicBezTo>
                      <a:cubicBezTo>
                        <a:pt x="5" y="5"/>
                        <a:pt x="5" y="5"/>
                        <a:pt x="5" y="5"/>
                      </a:cubicBezTo>
                      <a:cubicBezTo>
                        <a:pt x="24" y="5"/>
                        <a:pt x="24" y="5"/>
                        <a:pt x="24" y="5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8" name="iś1ídê">
                  <a:extLst>
                    <a:ext uri="{FF2B5EF4-FFF2-40B4-BE49-F238E27FC236}">
                      <a16:creationId xmlns:a16="http://schemas.microsoft.com/office/drawing/2014/main" id="{B49FA90D-98B7-4814-B9E6-F3F7FA34A0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92161" y="3104493"/>
                  <a:ext cx="83328" cy="398259"/>
                </a:xfrm>
                <a:custGeom>
                  <a:avLst/>
                  <a:gdLst>
                    <a:gd name="T0" fmla="*/ 68 w 68"/>
                    <a:gd name="T1" fmla="*/ 307 h 325"/>
                    <a:gd name="T2" fmla="*/ 68 w 68"/>
                    <a:gd name="T3" fmla="*/ 55 h 325"/>
                    <a:gd name="T4" fmla="*/ 0 w 68"/>
                    <a:gd name="T5" fmla="*/ 0 h 325"/>
                    <a:gd name="T6" fmla="*/ 0 w 68"/>
                    <a:gd name="T7" fmla="*/ 325 h 325"/>
                    <a:gd name="T8" fmla="*/ 68 w 68"/>
                    <a:gd name="T9" fmla="*/ 307 h 3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8" h="325">
                      <a:moveTo>
                        <a:pt x="68" y="307"/>
                      </a:moveTo>
                      <a:lnTo>
                        <a:pt x="68" y="55"/>
                      </a:lnTo>
                      <a:lnTo>
                        <a:pt x="0" y="0"/>
                      </a:lnTo>
                      <a:lnTo>
                        <a:pt x="0" y="325"/>
                      </a:lnTo>
                      <a:lnTo>
                        <a:pt x="68" y="30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9" name="iśḻíḓe">
                  <a:extLst>
                    <a:ext uri="{FF2B5EF4-FFF2-40B4-BE49-F238E27FC236}">
                      <a16:creationId xmlns:a16="http://schemas.microsoft.com/office/drawing/2014/main" id="{343D36FA-0BE4-4DA7-85D7-39D70ED22D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02222" y="3140030"/>
                  <a:ext cx="140922" cy="5391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0" name="i$ļïďè">
                  <a:extLst>
                    <a:ext uri="{FF2B5EF4-FFF2-40B4-BE49-F238E27FC236}">
                      <a16:creationId xmlns:a16="http://schemas.microsoft.com/office/drawing/2014/main" id="{7D312BC0-8427-4E95-8726-C716C95B0F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02222" y="3233161"/>
                  <a:ext cx="140922" cy="5269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1" name="íśļïḋê">
                  <a:extLst>
                    <a:ext uri="{FF2B5EF4-FFF2-40B4-BE49-F238E27FC236}">
                      <a16:creationId xmlns:a16="http://schemas.microsoft.com/office/drawing/2014/main" id="{7954C8F0-4A85-4B9E-84FE-ADC3ED9BBD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00739" y="1872953"/>
                  <a:ext cx="140922" cy="238955"/>
                </a:xfrm>
                <a:custGeom>
                  <a:avLst/>
                  <a:gdLst>
                    <a:gd name="T0" fmla="*/ 0 w 32"/>
                    <a:gd name="T1" fmla="*/ 37 h 54"/>
                    <a:gd name="T2" fmla="*/ 0 w 32"/>
                    <a:gd name="T3" fmla="*/ 45 h 54"/>
                    <a:gd name="T4" fmla="*/ 9 w 32"/>
                    <a:gd name="T5" fmla="*/ 54 h 54"/>
                    <a:gd name="T6" fmla="*/ 23 w 32"/>
                    <a:gd name="T7" fmla="*/ 54 h 54"/>
                    <a:gd name="T8" fmla="*/ 32 w 32"/>
                    <a:gd name="T9" fmla="*/ 45 h 54"/>
                    <a:gd name="T10" fmla="*/ 32 w 32"/>
                    <a:gd name="T11" fmla="*/ 37 h 54"/>
                    <a:gd name="T12" fmla="*/ 20 w 32"/>
                    <a:gd name="T13" fmla="*/ 37 h 54"/>
                    <a:gd name="T14" fmla="*/ 20 w 32"/>
                    <a:gd name="T15" fmla="*/ 30 h 54"/>
                    <a:gd name="T16" fmla="*/ 32 w 32"/>
                    <a:gd name="T17" fmla="*/ 30 h 54"/>
                    <a:gd name="T18" fmla="*/ 32 w 32"/>
                    <a:gd name="T19" fmla="*/ 20 h 54"/>
                    <a:gd name="T20" fmla="*/ 20 w 32"/>
                    <a:gd name="T21" fmla="*/ 20 h 54"/>
                    <a:gd name="T22" fmla="*/ 20 w 32"/>
                    <a:gd name="T23" fmla="*/ 13 h 54"/>
                    <a:gd name="T24" fmla="*/ 32 w 32"/>
                    <a:gd name="T25" fmla="*/ 13 h 54"/>
                    <a:gd name="T26" fmla="*/ 32 w 32"/>
                    <a:gd name="T27" fmla="*/ 9 h 54"/>
                    <a:gd name="T28" fmla="*/ 23 w 32"/>
                    <a:gd name="T29" fmla="*/ 0 h 54"/>
                    <a:gd name="T30" fmla="*/ 9 w 32"/>
                    <a:gd name="T31" fmla="*/ 0 h 54"/>
                    <a:gd name="T32" fmla="*/ 0 w 32"/>
                    <a:gd name="T33" fmla="*/ 9 h 54"/>
                    <a:gd name="T34" fmla="*/ 0 w 32"/>
                    <a:gd name="T35" fmla="*/ 13 h 54"/>
                    <a:gd name="T36" fmla="*/ 11 w 32"/>
                    <a:gd name="T37" fmla="*/ 13 h 54"/>
                    <a:gd name="T38" fmla="*/ 11 w 32"/>
                    <a:gd name="T39" fmla="*/ 20 h 54"/>
                    <a:gd name="T40" fmla="*/ 0 w 32"/>
                    <a:gd name="T41" fmla="*/ 20 h 54"/>
                    <a:gd name="T42" fmla="*/ 0 w 32"/>
                    <a:gd name="T43" fmla="*/ 30 h 54"/>
                    <a:gd name="T44" fmla="*/ 11 w 32"/>
                    <a:gd name="T45" fmla="*/ 30 h 54"/>
                    <a:gd name="T46" fmla="*/ 11 w 32"/>
                    <a:gd name="T47" fmla="*/ 37 h 54"/>
                    <a:gd name="T48" fmla="*/ 0 w 32"/>
                    <a:gd name="T49" fmla="*/ 37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2" h="54">
                      <a:moveTo>
                        <a:pt x="0" y="37"/>
                      </a:moveTo>
                      <a:cubicBezTo>
                        <a:pt x="0" y="45"/>
                        <a:pt x="0" y="45"/>
                        <a:pt x="0" y="45"/>
                      </a:cubicBezTo>
                      <a:cubicBezTo>
                        <a:pt x="0" y="50"/>
                        <a:pt x="4" y="54"/>
                        <a:pt x="9" y="54"/>
                      </a:cubicBezTo>
                      <a:cubicBezTo>
                        <a:pt x="23" y="54"/>
                        <a:pt x="23" y="54"/>
                        <a:pt x="23" y="54"/>
                      </a:cubicBezTo>
                      <a:cubicBezTo>
                        <a:pt x="28" y="54"/>
                        <a:pt x="32" y="50"/>
                        <a:pt x="32" y="45"/>
                      </a:cubicBezTo>
                      <a:cubicBezTo>
                        <a:pt x="32" y="37"/>
                        <a:pt x="32" y="37"/>
                        <a:pt x="32" y="37"/>
                      </a:cubicBezTo>
                      <a:cubicBezTo>
                        <a:pt x="20" y="37"/>
                        <a:pt x="20" y="37"/>
                        <a:pt x="20" y="37"/>
                      </a:cubicBezTo>
                      <a:cubicBezTo>
                        <a:pt x="20" y="30"/>
                        <a:pt x="20" y="30"/>
                        <a:pt x="20" y="30"/>
                      </a:cubicBezTo>
                      <a:cubicBezTo>
                        <a:pt x="32" y="30"/>
                        <a:pt x="32" y="30"/>
                        <a:pt x="32" y="30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32" y="13"/>
                        <a:pt x="32" y="13"/>
                        <a:pt x="32" y="13"/>
                      </a:cubicBezTo>
                      <a:cubicBezTo>
                        <a:pt x="32" y="9"/>
                        <a:pt x="32" y="9"/>
                        <a:pt x="32" y="9"/>
                      </a:cubicBezTo>
                      <a:cubicBezTo>
                        <a:pt x="32" y="4"/>
                        <a:pt x="28" y="0"/>
                        <a:pt x="23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4"/>
                        <a:pt x="0" y="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30"/>
                        <a:pt x="0" y="30"/>
                        <a:pt x="0" y="30"/>
                      </a:cubicBezTo>
                      <a:cubicBezTo>
                        <a:pt x="11" y="30"/>
                        <a:pt x="11" y="30"/>
                        <a:pt x="11" y="30"/>
                      </a:cubicBezTo>
                      <a:cubicBezTo>
                        <a:pt x="11" y="37"/>
                        <a:pt x="11" y="37"/>
                        <a:pt x="11" y="37"/>
                      </a:cubicBezTo>
                      <a:lnTo>
                        <a:pt x="0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2" name="íṧľíḋe">
                  <a:extLst>
                    <a:ext uri="{FF2B5EF4-FFF2-40B4-BE49-F238E27FC236}">
                      <a16:creationId xmlns:a16="http://schemas.microsoft.com/office/drawing/2014/main" id="{784753EA-0395-4FA0-816F-2606EAF40D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2833" y="680626"/>
                  <a:ext cx="44115" cy="101709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3" name="íş1iďe">
                  <a:extLst>
                    <a:ext uri="{FF2B5EF4-FFF2-40B4-BE49-F238E27FC236}">
                      <a16:creationId xmlns:a16="http://schemas.microsoft.com/office/drawing/2014/main" id="{335979DA-0BDF-4AF6-9A95-6C9C97017D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2833" y="835028"/>
                  <a:ext cx="44115" cy="181361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4" name="ïşlíḍè">
                  <a:extLst>
                    <a:ext uri="{FF2B5EF4-FFF2-40B4-BE49-F238E27FC236}">
                      <a16:creationId xmlns:a16="http://schemas.microsoft.com/office/drawing/2014/main" id="{DF861828-E534-4B23-8DCB-CFEE2E8878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2546" y="680626"/>
                  <a:ext cx="49017" cy="185037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5" name="íś1iḓe">
                  <a:extLst>
                    <a:ext uri="{FF2B5EF4-FFF2-40B4-BE49-F238E27FC236}">
                      <a16:creationId xmlns:a16="http://schemas.microsoft.com/office/drawing/2014/main" id="{DBCB6E37-4B7C-40AC-9943-7B329F9A41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2546" y="923258"/>
                  <a:ext cx="49017" cy="93131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6" name="îṡḻiďê">
                  <a:extLst>
                    <a:ext uri="{FF2B5EF4-FFF2-40B4-BE49-F238E27FC236}">
                      <a16:creationId xmlns:a16="http://schemas.microsoft.com/office/drawing/2014/main" id="{553C00D5-6091-401A-8F1F-A3E567B462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7160" y="680626"/>
                  <a:ext cx="44115" cy="3063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7" name="ï$1iḓè">
                  <a:extLst>
                    <a:ext uri="{FF2B5EF4-FFF2-40B4-BE49-F238E27FC236}">
                      <a16:creationId xmlns:a16="http://schemas.microsoft.com/office/drawing/2014/main" id="{903BCC98-4D37-4466-9A30-9D0F973546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7160" y="763954"/>
                  <a:ext cx="44115" cy="25243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8" name="îş1îdê">
                  <a:extLst>
                    <a:ext uri="{FF2B5EF4-FFF2-40B4-BE49-F238E27FC236}">
                      <a16:creationId xmlns:a16="http://schemas.microsoft.com/office/drawing/2014/main" id="{D7F6A08F-DF5E-4F80-A92F-85A32511E8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68779" y="719840"/>
                  <a:ext cx="79652" cy="35537"/>
                </a:xfrm>
                <a:custGeom>
                  <a:avLst/>
                  <a:gdLst>
                    <a:gd name="T0" fmla="*/ 0 w 65"/>
                    <a:gd name="T1" fmla="*/ 0 h 29"/>
                    <a:gd name="T2" fmla="*/ 0 w 65"/>
                    <a:gd name="T3" fmla="*/ 29 h 29"/>
                    <a:gd name="T4" fmla="*/ 15 w 65"/>
                    <a:gd name="T5" fmla="*/ 29 h 29"/>
                    <a:gd name="T6" fmla="*/ 51 w 65"/>
                    <a:gd name="T7" fmla="*/ 29 h 29"/>
                    <a:gd name="T8" fmla="*/ 65 w 65"/>
                    <a:gd name="T9" fmla="*/ 29 h 29"/>
                    <a:gd name="T10" fmla="*/ 65 w 65"/>
                    <a:gd name="T11" fmla="*/ 0 h 29"/>
                    <a:gd name="T12" fmla="*/ 51 w 65"/>
                    <a:gd name="T13" fmla="*/ 0 h 29"/>
                    <a:gd name="T14" fmla="*/ 15 w 65"/>
                    <a:gd name="T15" fmla="*/ 0 h 29"/>
                    <a:gd name="T16" fmla="*/ 0 w 65"/>
                    <a:gd name="T17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5" h="29">
                      <a:moveTo>
                        <a:pt x="0" y="0"/>
                      </a:moveTo>
                      <a:lnTo>
                        <a:pt x="0" y="29"/>
                      </a:lnTo>
                      <a:lnTo>
                        <a:pt x="15" y="29"/>
                      </a:lnTo>
                      <a:lnTo>
                        <a:pt x="51" y="29"/>
                      </a:lnTo>
                      <a:lnTo>
                        <a:pt x="65" y="29"/>
                      </a:lnTo>
                      <a:lnTo>
                        <a:pt x="65" y="0"/>
                      </a:lnTo>
                      <a:lnTo>
                        <a:pt x="51" y="0"/>
                      </a:lnTo>
                      <a:lnTo>
                        <a:pt x="1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9" name="ïSlídê">
                  <a:extLst>
                    <a:ext uri="{FF2B5EF4-FFF2-40B4-BE49-F238E27FC236}">
                      <a16:creationId xmlns:a16="http://schemas.microsoft.com/office/drawing/2014/main" id="{BC0481F5-CB3C-4EC1-876A-DDCD8EC7B7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5390" y="874242"/>
                  <a:ext cx="83328" cy="35537"/>
                </a:xfrm>
                <a:custGeom>
                  <a:avLst/>
                  <a:gdLst>
                    <a:gd name="T0" fmla="*/ 0 w 68"/>
                    <a:gd name="T1" fmla="*/ 0 h 29"/>
                    <a:gd name="T2" fmla="*/ 0 w 68"/>
                    <a:gd name="T3" fmla="*/ 29 h 29"/>
                    <a:gd name="T4" fmla="*/ 14 w 68"/>
                    <a:gd name="T5" fmla="*/ 29 h 29"/>
                    <a:gd name="T6" fmla="*/ 54 w 68"/>
                    <a:gd name="T7" fmla="*/ 29 h 29"/>
                    <a:gd name="T8" fmla="*/ 68 w 68"/>
                    <a:gd name="T9" fmla="*/ 29 h 29"/>
                    <a:gd name="T10" fmla="*/ 68 w 68"/>
                    <a:gd name="T11" fmla="*/ 0 h 29"/>
                    <a:gd name="T12" fmla="*/ 54 w 68"/>
                    <a:gd name="T13" fmla="*/ 0 h 29"/>
                    <a:gd name="T14" fmla="*/ 14 w 68"/>
                    <a:gd name="T15" fmla="*/ 0 h 29"/>
                    <a:gd name="T16" fmla="*/ 0 w 68"/>
                    <a:gd name="T17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8" h="29">
                      <a:moveTo>
                        <a:pt x="0" y="0"/>
                      </a:moveTo>
                      <a:lnTo>
                        <a:pt x="0" y="29"/>
                      </a:lnTo>
                      <a:lnTo>
                        <a:pt x="14" y="29"/>
                      </a:lnTo>
                      <a:lnTo>
                        <a:pt x="54" y="29"/>
                      </a:lnTo>
                      <a:lnTo>
                        <a:pt x="68" y="29"/>
                      </a:lnTo>
                      <a:lnTo>
                        <a:pt x="68" y="0"/>
                      </a:lnTo>
                      <a:lnTo>
                        <a:pt x="54" y="0"/>
                      </a:lnTo>
                      <a:lnTo>
                        <a:pt x="14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0" name="isḻiḑe">
                  <a:extLst>
                    <a:ext uri="{FF2B5EF4-FFF2-40B4-BE49-F238E27FC236}">
                      <a16:creationId xmlns:a16="http://schemas.microsoft.com/office/drawing/2014/main" id="{5AD1877F-F655-4D2B-8464-299C9D1975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85677" y="790914"/>
                  <a:ext cx="83328" cy="35537"/>
                </a:xfrm>
                <a:custGeom>
                  <a:avLst/>
                  <a:gdLst>
                    <a:gd name="T0" fmla="*/ 14 w 68"/>
                    <a:gd name="T1" fmla="*/ 0 h 29"/>
                    <a:gd name="T2" fmla="*/ 0 w 68"/>
                    <a:gd name="T3" fmla="*/ 0 h 29"/>
                    <a:gd name="T4" fmla="*/ 0 w 68"/>
                    <a:gd name="T5" fmla="*/ 29 h 29"/>
                    <a:gd name="T6" fmla="*/ 14 w 68"/>
                    <a:gd name="T7" fmla="*/ 29 h 29"/>
                    <a:gd name="T8" fmla="*/ 50 w 68"/>
                    <a:gd name="T9" fmla="*/ 29 h 29"/>
                    <a:gd name="T10" fmla="*/ 68 w 68"/>
                    <a:gd name="T11" fmla="*/ 29 h 29"/>
                    <a:gd name="T12" fmla="*/ 68 w 68"/>
                    <a:gd name="T13" fmla="*/ 0 h 29"/>
                    <a:gd name="T14" fmla="*/ 50 w 68"/>
                    <a:gd name="T15" fmla="*/ 0 h 29"/>
                    <a:gd name="T16" fmla="*/ 14 w 68"/>
                    <a:gd name="T17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8" h="29">
                      <a:moveTo>
                        <a:pt x="14" y="0"/>
                      </a:moveTo>
                      <a:lnTo>
                        <a:pt x="0" y="0"/>
                      </a:lnTo>
                      <a:lnTo>
                        <a:pt x="0" y="29"/>
                      </a:lnTo>
                      <a:lnTo>
                        <a:pt x="14" y="29"/>
                      </a:lnTo>
                      <a:lnTo>
                        <a:pt x="50" y="29"/>
                      </a:lnTo>
                      <a:lnTo>
                        <a:pt x="68" y="29"/>
                      </a:lnTo>
                      <a:lnTo>
                        <a:pt x="68" y="0"/>
                      </a:lnTo>
                      <a:lnTo>
                        <a:pt x="50" y="0"/>
                      </a:lnTo>
                      <a:lnTo>
                        <a:pt x="1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1" name="ïś1iḓê">
                  <a:extLst>
                    <a:ext uri="{FF2B5EF4-FFF2-40B4-BE49-F238E27FC236}">
                      <a16:creationId xmlns:a16="http://schemas.microsoft.com/office/drawing/2014/main" id="{428F5848-C0FC-4A73-A11D-737C77159B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35177" y="623032"/>
                  <a:ext cx="442374" cy="344341"/>
                </a:xfrm>
                <a:custGeom>
                  <a:avLst/>
                  <a:gdLst>
                    <a:gd name="T0" fmla="*/ 89 w 100"/>
                    <a:gd name="T1" fmla="*/ 17 h 78"/>
                    <a:gd name="T2" fmla="*/ 81 w 100"/>
                    <a:gd name="T3" fmla="*/ 18 h 78"/>
                    <a:gd name="T4" fmla="*/ 81 w 100"/>
                    <a:gd name="T5" fmla="*/ 22 h 78"/>
                    <a:gd name="T6" fmla="*/ 91 w 100"/>
                    <a:gd name="T7" fmla="*/ 44 h 78"/>
                    <a:gd name="T8" fmla="*/ 91 w 100"/>
                    <a:gd name="T9" fmla="*/ 55 h 78"/>
                    <a:gd name="T10" fmla="*/ 81 w 100"/>
                    <a:gd name="T11" fmla="*/ 78 h 78"/>
                    <a:gd name="T12" fmla="*/ 100 w 100"/>
                    <a:gd name="T13" fmla="*/ 74 h 78"/>
                    <a:gd name="T14" fmla="*/ 100 w 100"/>
                    <a:gd name="T15" fmla="*/ 28 h 78"/>
                    <a:gd name="T16" fmla="*/ 80 w 100"/>
                    <a:gd name="T17" fmla="*/ 0 h 78"/>
                    <a:gd name="T18" fmla="*/ 50 w 100"/>
                    <a:gd name="T19" fmla="*/ 6 h 78"/>
                    <a:gd name="T20" fmla="*/ 81 w 100"/>
                    <a:gd name="T21" fmla="*/ 18 h 78"/>
                    <a:gd name="T22" fmla="*/ 50 w 100"/>
                    <a:gd name="T23" fmla="*/ 63 h 78"/>
                    <a:gd name="T24" fmla="*/ 76 w 100"/>
                    <a:gd name="T25" fmla="*/ 74 h 78"/>
                    <a:gd name="T26" fmla="*/ 81 w 100"/>
                    <a:gd name="T27" fmla="*/ 78 h 78"/>
                    <a:gd name="T28" fmla="*/ 71 w 100"/>
                    <a:gd name="T29" fmla="*/ 55 h 78"/>
                    <a:gd name="T30" fmla="*/ 81 w 100"/>
                    <a:gd name="T31" fmla="*/ 44 h 78"/>
                    <a:gd name="T32" fmla="*/ 50 w 100"/>
                    <a:gd name="T33" fmla="*/ 22 h 78"/>
                    <a:gd name="T34" fmla="*/ 50 w 100"/>
                    <a:gd name="T35" fmla="*/ 0 h 78"/>
                    <a:gd name="T36" fmla="*/ 19 w 100"/>
                    <a:gd name="T37" fmla="*/ 1 h 78"/>
                    <a:gd name="T38" fmla="*/ 25 w 100"/>
                    <a:gd name="T39" fmla="*/ 6 h 78"/>
                    <a:gd name="T40" fmla="*/ 50 w 100"/>
                    <a:gd name="T41" fmla="*/ 6 h 78"/>
                    <a:gd name="T42" fmla="*/ 19 w 100"/>
                    <a:gd name="T43" fmla="*/ 78 h 78"/>
                    <a:gd name="T44" fmla="*/ 24 w 100"/>
                    <a:gd name="T45" fmla="*/ 74 h 78"/>
                    <a:gd name="T46" fmla="*/ 50 w 100"/>
                    <a:gd name="T47" fmla="*/ 63 h 78"/>
                    <a:gd name="T48" fmla="*/ 19 w 100"/>
                    <a:gd name="T49" fmla="*/ 22 h 78"/>
                    <a:gd name="T50" fmla="*/ 29 w 100"/>
                    <a:gd name="T51" fmla="*/ 44 h 78"/>
                    <a:gd name="T52" fmla="*/ 29 w 100"/>
                    <a:gd name="T53" fmla="*/ 55 h 78"/>
                    <a:gd name="T54" fmla="*/ 19 w 100"/>
                    <a:gd name="T55" fmla="*/ 78 h 78"/>
                    <a:gd name="T56" fmla="*/ 10 w 100"/>
                    <a:gd name="T57" fmla="*/ 17 h 78"/>
                    <a:gd name="T58" fmla="*/ 0 w 100"/>
                    <a:gd name="T59" fmla="*/ 60 h 78"/>
                    <a:gd name="T60" fmla="*/ 0 w 100"/>
                    <a:gd name="T61" fmla="*/ 74 h 78"/>
                    <a:gd name="T62" fmla="*/ 19 w 100"/>
                    <a:gd name="T63" fmla="*/ 78 h 78"/>
                    <a:gd name="T64" fmla="*/ 9 w 100"/>
                    <a:gd name="T65" fmla="*/ 55 h 78"/>
                    <a:gd name="T66" fmla="*/ 19 w 100"/>
                    <a:gd name="T67" fmla="*/ 44 h 78"/>
                    <a:gd name="T68" fmla="*/ 17 w 100"/>
                    <a:gd name="T69" fmla="*/ 22 h 78"/>
                    <a:gd name="T70" fmla="*/ 19 w 100"/>
                    <a:gd name="T71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00" h="78">
                      <a:moveTo>
                        <a:pt x="100" y="28"/>
                      </a:moveTo>
                      <a:cubicBezTo>
                        <a:pt x="89" y="17"/>
                        <a:pt x="89" y="17"/>
                        <a:pt x="89" y="17"/>
                      </a:cubicBezTo>
                      <a:cubicBezTo>
                        <a:pt x="81" y="1"/>
                        <a:pt x="81" y="1"/>
                        <a:pt x="81" y="1"/>
                      </a:cubicBezTo>
                      <a:cubicBezTo>
                        <a:pt x="81" y="18"/>
                        <a:pt x="81" y="18"/>
                        <a:pt x="81" y="18"/>
                      </a:cubicBezTo>
                      <a:cubicBezTo>
                        <a:pt x="83" y="22"/>
                        <a:pt x="83" y="22"/>
                        <a:pt x="83" y="22"/>
                      </a:cubicBezTo>
                      <a:cubicBezTo>
                        <a:pt x="81" y="22"/>
                        <a:pt x="81" y="22"/>
                        <a:pt x="81" y="22"/>
                      </a:cubicBezTo>
                      <a:cubicBezTo>
                        <a:pt x="81" y="44"/>
                        <a:pt x="81" y="44"/>
                        <a:pt x="81" y="44"/>
                      </a:cubicBezTo>
                      <a:cubicBezTo>
                        <a:pt x="91" y="44"/>
                        <a:pt x="91" y="44"/>
                        <a:pt x="91" y="44"/>
                      </a:cubicBezTo>
                      <a:cubicBezTo>
                        <a:pt x="91" y="55"/>
                        <a:pt x="91" y="55"/>
                        <a:pt x="91" y="55"/>
                      </a:cubicBezTo>
                      <a:cubicBezTo>
                        <a:pt x="91" y="55"/>
                        <a:pt x="91" y="55"/>
                        <a:pt x="91" y="55"/>
                      </a:cubicBezTo>
                      <a:cubicBezTo>
                        <a:pt x="81" y="55"/>
                        <a:pt x="81" y="55"/>
                        <a:pt x="81" y="55"/>
                      </a:cubicBezTo>
                      <a:cubicBezTo>
                        <a:pt x="81" y="78"/>
                        <a:pt x="81" y="78"/>
                        <a:pt x="81" y="78"/>
                      </a:cubicBezTo>
                      <a:cubicBezTo>
                        <a:pt x="95" y="78"/>
                        <a:pt x="95" y="78"/>
                        <a:pt x="95" y="78"/>
                      </a:cubicBezTo>
                      <a:cubicBezTo>
                        <a:pt x="97" y="78"/>
                        <a:pt x="100" y="76"/>
                        <a:pt x="100" y="74"/>
                      </a:cubicBezTo>
                      <a:cubicBezTo>
                        <a:pt x="100" y="63"/>
                        <a:pt x="100" y="63"/>
                        <a:pt x="100" y="63"/>
                      </a:cubicBezTo>
                      <a:lnTo>
                        <a:pt x="100" y="28"/>
                      </a:lnTo>
                      <a:close/>
                      <a:moveTo>
                        <a:pt x="81" y="1"/>
                      </a:moveTo>
                      <a:cubicBezTo>
                        <a:pt x="80" y="0"/>
                        <a:pt x="80" y="0"/>
                        <a:pt x="80" y="0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50" y="6"/>
                        <a:pt x="50" y="6"/>
                        <a:pt x="50" y="6"/>
                      </a:cubicBezTo>
                      <a:cubicBezTo>
                        <a:pt x="75" y="6"/>
                        <a:pt x="75" y="6"/>
                        <a:pt x="75" y="6"/>
                      </a:cubicBezTo>
                      <a:cubicBezTo>
                        <a:pt x="81" y="18"/>
                        <a:pt x="81" y="18"/>
                        <a:pt x="81" y="18"/>
                      </a:cubicBezTo>
                      <a:cubicBezTo>
                        <a:pt x="81" y="1"/>
                        <a:pt x="81" y="1"/>
                        <a:pt x="81" y="1"/>
                      </a:cubicBezTo>
                      <a:close/>
                      <a:moveTo>
                        <a:pt x="50" y="63"/>
                      </a:moveTo>
                      <a:cubicBezTo>
                        <a:pt x="76" y="63"/>
                        <a:pt x="76" y="63"/>
                        <a:pt x="76" y="63"/>
                      </a:cubicBezTo>
                      <a:cubicBezTo>
                        <a:pt x="76" y="74"/>
                        <a:pt x="76" y="74"/>
                        <a:pt x="76" y="74"/>
                      </a:cubicBezTo>
                      <a:cubicBezTo>
                        <a:pt x="76" y="76"/>
                        <a:pt x="78" y="78"/>
                        <a:pt x="80" y="78"/>
                      </a:cubicBezTo>
                      <a:cubicBezTo>
                        <a:pt x="81" y="78"/>
                        <a:pt x="81" y="78"/>
                        <a:pt x="81" y="78"/>
                      </a:cubicBezTo>
                      <a:cubicBezTo>
                        <a:pt x="81" y="55"/>
                        <a:pt x="81" y="55"/>
                        <a:pt x="81" y="55"/>
                      </a:cubicBezTo>
                      <a:cubicBezTo>
                        <a:pt x="71" y="55"/>
                        <a:pt x="71" y="55"/>
                        <a:pt x="71" y="55"/>
                      </a:cubicBezTo>
                      <a:cubicBezTo>
                        <a:pt x="71" y="44"/>
                        <a:pt x="71" y="44"/>
                        <a:pt x="71" y="44"/>
                      </a:cubicBezTo>
                      <a:cubicBezTo>
                        <a:pt x="81" y="44"/>
                        <a:pt x="81" y="44"/>
                        <a:pt x="81" y="44"/>
                      </a:cubicBezTo>
                      <a:cubicBezTo>
                        <a:pt x="81" y="22"/>
                        <a:pt x="81" y="22"/>
                        <a:pt x="81" y="22"/>
                      </a:cubicBezTo>
                      <a:cubicBezTo>
                        <a:pt x="50" y="22"/>
                        <a:pt x="50" y="22"/>
                        <a:pt x="50" y="22"/>
                      </a:cubicBezTo>
                      <a:lnTo>
                        <a:pt x="50" y="63"/>
                      </a:lnTo>
                      <a:close/>
                      <a:moveTo>
                        <a:pt x="50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50" y="6"/>
                        <a:pt x="50" y="6"/>
                        <a:pt x="50" y="6"/>
                      </a:cubicBezTo>
                      <a:cubicBezTo>
                        <a:pt x="50" y="0"/>
                        <a:pt x="50" y="0"/>
                        <a:pt x="50" y="0"/>
                      </a:cubicBezTo>
                      <a:close/>
                      <a:moveTo>
                        <a:pt x="19" y="78"/>
                      </a:moveTo>
                      <a:cubicBezTo>
                        <a:pt x="19" y="78"/>
                        <a:pt x="19" y="78"/>
                        <a:pt x="19" y="78"/>
                      </a:cubicBezTo>
                      <a:cubicBezTo>
                        <a:pt x="22" y="78"/>
                        <a:pt x="24" y="76"/>
                        <a:pt x="24" y="74"/>
                      </a:cubicBezTo>
                      <a:cubicBezTo>
                        <a:pt x="24" y="63"/>
                        <a:pt x="24" y="63"/>
                        <a:pt x="24" y="63"/>
                      </a:cubicBezTo>
                      <a:cubicBezTo>
                        <a:pt x="50" y="63"/>
                        <a:pt x="50" y="63"/>
                        <a:pt x="50" y="63"/>
                      </a:cubicBezTo>
                      <a:cubicBezTo>
                        <a:pt x="50" y="22"/>
                        <a:pt x="50" y="22"/>
                        <a:pt x="50" y="22"/>
                      </a:cubicBezTo>
                      <a:cubicBezTo>
                        <a:pt x="19" y="22"/>
                        <a:pt x="19" y="22"/>
                        <a:pt x="19" y="22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29" y="44"/>
                        <a:pt x="29" y="44"/>
                        <a:pt x="29" y="44"/>
                      </a:cubicBezTo>
                      <a:cubicBezTo>
                        <a:pt x="29" y="55"/>
                        <a:pt x="29" y="55"/>
                        <a:pt x="29" y="55"/>
                      </a:cubicBezTo>
                      <a:cubicBezTo>
                        <a:pt x="29" y="55"/>
                        <a:pt x="29" y="55"/>
                        <a:pt x="29" y="55"/>
                      </a:cubicBezTo>
                      <a:cubicBezTo>
                        <a:pt x="19" y="55"/>
                        <a:pt x="19" y="55"/>
                        <a:pt x="19" y="55"/>
                      </a:cubicBezTo>
                      <a:lnTo>
                        <a:pt x="19" y="78"/>
                      </a:lnTo>
                      <a:close/>
                      <a:moveTo>
                        <a:pt x="19" y="1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60"/>
                        <a:pt x="0" y="60"/>
                        <a:pt x="0" y="60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6"/>
                        <a:pt x="2" y="78"/>
                        <a:pt x="5" y="78"/>
                      </a:cubicBezTo>
                      <a:cubicBezTo>
                        <a:pt x="19" y="78"/>
                        <a:pt x="19" y="78"/>
                        <a:pt x="19" y="78"/>
                      </a:cubicBezTo>
                      <a:cubicBezTo>
                        <a:pt x="19" y="55"/>
                        <a:pt x="19" y="55"/>
                        <a:pt x="19" y="55"/>
                      </a:cubicBezTo>
                      <a:cubicBezTo>
                        <a:pt x="9" y="55"/>
                        <a:pt x="9" y="55"/>
                        <a:pt x="9" y="55"/>
                      </a:cubicBezTo>
                      <a:cubicBezTo>
                        <a:pt x="9" y="44"/>
                        <a:pt x="9" y="44"/>
                        <a:pt x="9" y="44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9" y="22"/>
                        <a:pt x="19" y="22"/>
                        <a:pt x="19" y="22"/>
                      </a:cubicBezTo>
                      <a:cubicBezTo>
                        <a:pt x="17" y="22"/>
                        <a:pt x="17" y="22"/>
                        <a:pt x="17" y="22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lnTo>
                        <a:pt x="19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2" name="íś1idé">
                  <a:extLst>
                    <a:ext uri="{FF2B5EF4-FFF2-40B4-BE49-F238E27FC236}">
                      <a16:creationId xmlns:a16="http://schemas.microsoft.com/office/drawing/2014/main" id="{F56EE8C2-A6C5-4AD8-A1A1-73640A1712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3699" y="3453735"/>
                  <a:ext cx="374976" cy="379878"/>
                </a:xfrm>
                <a:custGeom>
                  <a:avLst/>
                  <a:gdLst>
                    <a:gd name="T0" fmla="*/ 64 w 85"/>
                    <a:gd name="T1" fmla="*/ 80 h 86"/>
                    <a:gd name="T2" fmla="*/ 79 w 85"/>
                    <a:gd name="T3" fmla="*/ 64 h 86"/>
                    <a:gd name="T4" fmla="*/ 84 w 85"/>
                    <a:gd name="T5" fmla="*/ 52 h 86"/>
                    <a:gd name="T6" fmla="*/ 84 w 85"/>
                    <a:gd name="T7" fmla="*/ 34 h 86"/>
                    <a:gd name="T8" fmla="*/ 79 w 85"/>
                    <a:gd name="T9" fmla="*/ 22 h 86"/>
                    <a:gd name="T10" fmla="*/ 64 w 85"/>
                    <a:gd name="T11" fmla="*/ 6 h 86"/>
                    <a:gd name="T12" fmla="*/ 58 w 85"/>
                    <a:gd name="T13" fmla="*/ 3 h 86"/>
                    <a:gd name="T14" fmla="*/ 45 w 85"/>
                    <a:gd name="T15" fmla="*/ 0 h 86"/>
                    <a:gd name="T16" fmla="*/ 47 w 85"/>
                    <a:gd name="T17" fmla="*/ 5 h 86"/>
                    <a:gd name="T18" fmla="*/ 53 w 85"/>
                    <a:gd name="T19" fmla="*/ 5 h 86"/>
                    <a:gd name="T20" fmla="*/ 57 w 85"/>
                    <a:gd name="T21" fmla="*/ 6 h 86"/>
                    <a:gd name="T22" fmla="*/ 56 w 85"/>
                    <a:gd name="T23" fmla="*/ 7 h 86"/>
                    <a:gd name="T24" fmla="*/ 49 w 85"/>
                    <a:gd name="T25" fmla="*/ 9 h 86"/>
                    <a:gd name="T26" fmla="*/ 50 w 85"/>
                    <a:gd name="T27" fmla="*/ 14 h 86"/>
                    <a:gd name="T28" fmla="*/ 54 w 85"/>
                    <a:gd name="T29" fmla="*/ 17 h 86"/>
                    <a:gd name="T30" fmla="*/ 60 w 85"/>
                    <a:gd name="T31" fmla="*/ 9 h 86"/>
                    <a:gd name="T32" fmla="*/ 65 w 85"/>
                    <a:gd name="T33" fmla="*/ 10 h 86"/>
                    <a:gd name="T34" fmla="*/ 68 w 85"/>
                    <a:gd name="T35" fmla="*/ 12 h 86"/>
                    <a:gd name="T36" fmla="*/ 70 w 85"/>
                    <a:gd name="T37" fmla="*/ 18 h 86"/>
                    <a:gd name="T38" fmla="*/ 69 w 85"/>
                    <a:gd name="T39" fmla="*/ 21 h 86"/>
                    <a:gd name="T40" fmla="*/ 67 w 85"/>
                    <a:gd name="T41" fmla="*/ 19 h 86"/>
                    <a:gd name="T42" fmla="*/ 61 w 85"/>
                    <a:gd name="T43" fmla="*/ 19 h 86"/>
                    <a:gd name="T44" fmla="*/ 65 w 85"/>
                    <a:gd name="T45" fmla="*/ 21 h 86"/>
                    <a:gd name="T46" fmla="*/ 56 w 85"/>
                    <a:gd name="T47" fmla="*/ 25 h 86"/>
                    <a:gd name="T48" fmla="*/ 52 w 85"/>
                    <a:gd name="T49" fmla="*/ 28 h 86"/>
                    <a:gd name="T50" fmla="*/ 46 w 85"/>
                    <a:gd name="T51" fmla="*/ 33 h 86"/>
                    <a:gd name="T52" fmla="*/ 49 w 85"/>
                    <a:gd name="T53" fmla="*/ 51 h 86"/>
                    <a:gd name="T54" fmla="*/ 54 w 85"/>
                    <a:gd name="T55" fmla="*/ 52 h 86"/>
                    <a:gd name="T56" fmla="*/ 59 w 85"/>
                    <a:gd name="T57" fmla="*/ 54 h 86"/>
                    <a:gd name="T58" fmla="*/ 66 w 85"/>
                    <a:gd name="T59" fmla="*/ 58 h 86"/>
                    <a:gd name="T60" fmla="*/ 71 w 85"/>
                    <a:gd name="T61" fmla="*/ 62 h 86"/>
                    <a:gd name="T62" fmla="*/ 77 w 85"/>
                    <a:gd name="T63" fmla="*/ 64 h 86"/>
                    <a:gd name="T64" fmla="*/ 49 w 85"/>
                    <a:gd name="T65" fmla="*/ 75 h 86"/>
                    <a:gd name="T66" fmla="*/ 0 w 85"/>
                    <a:gd name="T67" fmla="*/ 36 h 86"/>
                    <a:gd name="T68" fmla="*/ 1 w 85"/>
                    <a:gd name="T69" fmla="*/ 54 h 86"/>
                    <a:gd name="T70" fmla="*/ 9 w 85"/>
                    <a:gd name="T71" fmla="*/ 69 h 86"/>
                    <a:gd name="T72" fmla="*/ 27 w 85"/>
                    <a:gd name="T73" fmla="*/ 83 h 86"/>
                    <a:gd name="T74" fmla="*/ 43 w 85"/>
                    <a:gd name="T75" fmla="*/ 68 h 86"/>
                    <a:gd name="T76" fmla="*/ 42 w 85"/>
                    <a:gd name="T77" fmla="*/ 61 h 86"/>
                    <a:gd name="T78" fmla="*/ 44 w 85"/>
                    <a:gd name="T79" fmla="*/ 55 h 86"/>
                    <a:gd name="T80" fmla="*/ 39 w 85"/>
                    <a:gd name="T81" fmla="*/ 53 h 86"/>
                    <a:gd name="T82" fmla="*/ 33 w 85"/>
                    <a:gd name="T83" fmla="*/ 49 h 86"/>
                    <a:gd name="T84" fmla="*/ 24 w 85"/>
                    <a:gd name="T85" fmla="*/ 46 h 86"/>
                    <a:gd name="T86" fmla="*/ 21 w 85"/>
                    <a:gd name="T87" fmla="*/ 38 h 86"/>
                    <a:gd name="T88" fmla="*/ 18 w 85"/>
                    <a:gd name="T89" fmla="*/ 37 h 86"/>
                    <a:gd name="T90" fmla="*/ 18 w 85"/>
                    <a:gd name="T91" fmla="*/ 39 h 86"/>
                    <a:gd name="T92" fmla="*/ 15 w 85"/>
                    <a:gd name="T93" fmla="*/ 32 h 86"/>
                    <a:gd name="T94" fmla="*/ 15 w 85"/>
                    <a:gd name="T95" fmla="*/ 25 h 86"/>
                    <a:gd name="T96" fmla="*/ 19 w 85"/>
                    <a:gd name="T97" fmla="*/ 17 h 86"/>
                    <a:gd name="T98" fmla="*/ 18 w 85"/>
                    <a:gd name="T99" fmla="*/ 12 h 86"/>
                    <a:gd name="T100" fmla="*/ 38 w 85"/>
                    <a:gd name="T101" fmla="*/ 3 h 86"/>
                    <a:gd name="T102" fmla="*/ 45 w 85"/>
                    <a:gd name="T103" fmla="*/ 0 h 86"/>
                    <a:gd name="T104" fmla="*/ 26 w 85"/>
                    <a:gd name="T105" fmla="*/ 3 h 86"/>
                    <a:gd name="T106" fmla="*/ 12 w 85"/>
                    <a:gd name="T107" fmla="*/ 13 h 86"/>
                    <a:gd name="T108" fmla="*/ 3 w 85"/>
                    <a:gd name="T109" fmla="*/ 27 h 86"/>
                    <a:gd name="T110" fmla="*/ 45 w 85"/>
                    <a:gd name="T111" fmla="*/ 54 h 86"/>
                    <a:gd name="T112" fmla="*/ 39 w 85"/>
                    <a:gd name="T113" fmla="*/ 47 h 86"/>
                    <a:gd name="T114" fmla="*/ 38 w 85"/>
                    <a:gd name="T115" fmla="*/ 44 h 86"/>
                    <a:gd name="T116" fmla="*/ 30 w 85"/>
                    <a:gd name="T117" fmla="*/ 45 h 86"/>
                    <a:gd name="T118" fmla="*/ 34 w 85"/>
                    <a:gd name="T119" fmla="*/ 36 h 86"/>
                    <a:gd name="T120" fmla="*/ 42 w 85"/>
                    <a:gd name="T121" fmla="*/ 36 h 86"/>
                    <a:gd name="T122" fmla="*/ 44 w 85"/>
                    <a:gd name="T123" fmla="*/ 3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85" h="86">
                      <a:moveTo>
                        <a:pt x="45" y="85"/>
                      </a:moveTo>
                      <a:cubicBezTo>
                        <a:pt x="48" y="85"/>
                        <a:pt x="50" y="85"/>
                        <a:pt x="52" y="84"/>
                      </a:cubicBezTo>
                      <a:cubicBezTo>
                        <a:pt x="53" y="84"/>
                        <a:pt x="55" y="84"/>
                        <a:pt x="56" y="83"/>
                      </a:cubicBezTo>
                      <a:cubicBezTo>
                        <a:pt x="57" y="83"/>
                        <a:pt x="57" y="83"/>
                        <a:pt x="58" y="83"/>
                      </a:cubicBezTo>
                      <a:cubicBezTo>
                        <a:pt x="59" y="82"/>
                        <a:pt x="61" y="82"/>
                        <a:pt x="62" y="81"/>
                      </a:cubicBezTo>
                      <a:cubicBezTo>
                        <a:pt x="63" y="81"/>
                        <a:pt x="63" y="80"/>
                        <a:pt x="64" y="80"/>
                      </a:cubicBezTo>
                      <a:cubicBezTo>
                        <a:pt x="66" y="78"/>
                        <a:pt x="69" y="77"/>
                        <a:pt x="71" y="74"/>
                      </a:cubicBezTo>
                      <a:cubicBezTo>
                        <a:pt x="72" y="74"/>
                        <a:pt x="72" y="74"/>
                        <a:pt x="73" y="73"/>
                      </a:cubicBezTo>
                      <a:cubicBezTo>
                        <a:pt x="73" y="73"/>
                        <a:pt x="74" y="72"/>
                        <a:pt x="74" y="72"/>
                      </a:cubicBezTo>
                      <a:cubicBezTo>
                        <a:pt x="75" y="71"/>
                        <a:pt x="75" y="70"/>
                        <a:pt x="76" y="69"/>
                      </a:cubicBezTo>
                      <a:cubicBezTo>
                        <a:pt x="77" y="68"/>
                        <a:pt x="78" y="67"/>
                        <a:pt x="79" y="65"/>
                      </a:cubicBezTo>
                      <a:cubicBezTo>
                        <a:pt x="79" y="65"/>
                        <a:pt x="79" y="65"/>
                        <a:pt x="79" y="64"/>
                      </a:cubicBezTo>
                      <a:cubicBezTo>
                        <a:pt x="80" y="64"/>
                        <a:pt x="80" y="63"/>
                        <a:pt x="80" y="62"/>
                      </a:cubicBezTo>
                      <a:cubicBezTo>
                        <a:pt x="81" y="62"/>
                        <a:pt x="81" y="62"/>
                        <a:pt x="81" y="61"/>
                      </a:cubicBezTo>
                      <a:cubicBezTo>
                        <a:pt x="81" y="61"/>
                        <a:pt x="82" y="60"/>
                        <a:pt x="82" y="60"/>
                      </a:cubicBezTo>
                      <a:cubicBezTo>
                        <a:pt x="82" y="59"/>
                        <a:pt x="82" y="58"/>
                        <a:pt x="83" y="58"/>
                      </a:cubicBezTo>
                      <a:cubicBezTo>
                        <a:pt x="83" y="56"/>
                        <a:pt x="83" y="55"/>
                        <a:pt x="84" y="54"/>
                      </a:cubicBezTo>
                      <a:cubicBezTo>
                        <a:pt x="84" y="53"/>
                        <a:pt x="84" y="52"/>
                        <a:pt x="84" y="52"/>
                      </a:cubicBezTo>
                      <a:cubicBezTo>
                        <a:pt x="84" y="51"/>
                        <a:pt x="85" y="50"/>
                        <a:pt x="85" y="49"/>
                      </a:cubicBezTo>
                      <a:cubicBezTo>
                        <a:pt x="85" y="49"/>
                        <a:pt x="85" y="48"/>
                        <a:pt x="85" y="47"/>
                      </a:cubicBezTo>
                      <a:cubicBezTo>
                        <a:pt x="85" y="46"/>
                        <a:pt x="85" y="44"/>
                        <a:pt x="85" y="43"/>
                      </a:cubicBezTo>
                      <a:cubicBezTo>
                        <a:pt x="85" y="41"/>
                        <a:pt x="85" y="40"/>
                        <a:pt x="85" y="39"/>
                      </a:cubicBezTo>
                      <a:cubicBezTo>
                        <a:pt x="85" y="38"/>
                        <a:pt x="85" y="37"/>
                        <a:pt x="85" y="36"/>
                      </a:cubicBezTo>
                      <a:cubicBezTo>
                        <a:pt x="85" y="36"/>
                        <a:pt x="84" y="35"/>
                        <a:pt x="84" y="34"/>
                      </a:cubicBezTo>
                      <a:cubicBezTo>
                        <a:pt x="84" y="34"/>
                        <a:pt x="84" y="33"/>
                        <a:pt x="84" y="32"/>
                      </a:cubicBezTo>
                      <a:cubicBezTo>
                        <a:pt x="83" y="31"/>
                        <a:pt x="83" y="30"/>
                        <a:pt x="83" y="28"/>
                      </a:cubicBezTo>
                      <a:cubicBezTo>
                        <a:pt x="82" y="28"/>
                        <a:pt x="82" y="28"/>
                        <a:pt x="82" y="27"/>
                      </a:cubicBezTo>
                      <a:cubicBezTo>
                        <a:pt x="82" y="26"/>
                        <a:pt x="81" y="25"/>
                        <a:pt x="81" y="24"/>
                      </a:cubicBezTo>
                      <a:cubicBezTo>
                        <a:pt x="81" y="24"/>
                        <a:pt x="81" y="24"/>
                        <a:pt x="80" y="23"/>
                      </a:cubicBezTo>
                      <a:cubicBezTo>
                        <a:pt x="80" y="23"/>
                        <a:pt x="80" y="22"/>
                        <a:pt x="79" y="22"/>
                      </a:cubicBezTo>
                      <a:cubicBezTo>
                        <a:pt x="78" y="20"/>
                        <a:pt x="77" y="18"/>
                        <a:pt x="76" y="17"/>
                      </a:cubicBezTo>
                      <a:cubicBezTo>
                        <a:pt x="75" y="16"/>
                        <a:pt x="75" y="15"/>
                        <a:pt x="74" y="14"/>
                      </a:cubicBezTo>
                      <a:cubicBezTo>
                        <a:pt x="74" y="14"/>
                        <a:pt x="73" y="13"/>
                        <a:pt x="73" y="13"/>
                      </a:cubicBezTo>
                      <a:cubicBezTo>
                        <a:pt x="72" y="12"/>
                        <a:pt x="72" y="12"/>
                        <a:pt x="71" y="11"/>
                      </a:cubicBezTo>
                      <a:cubicBezTo>
                        <a:pt x="70" y="10"/>
                        <a:pt x="69" y="10"/>
                        <a:pt x="68" y="9"/>
                      </a:cubicBezTo>
                      <a:cubicBezTo>
                        <a:pt x="67" y="8"/>
                        <a:pt x="65" y="7"/>
                        <a:pt x="64" y="6"/>
                      </a:cubicBezTo>
                      <a:cubicBezTo>
                        <a:pt x="63" y="6"/>
                        <a:pt x="63" y="5"/>
                        <a:pt x="62" y="5"/>
                      </a:cubicBezTo>
                      <a:cubicBezTo>
                        <a:pt x="62" y="5"/>
                        <a:pt x="61" y="5"/>
                        <a:pt x="61" y="5"/>
                      </a:cubicBezTo>
                      <a:cubicBezTo>
                        <a:pt x="61" y="4"/>
                        <a:pt x="60" y="4"/>
                        <a:pt x="60" y="4"/>
                      </a:cubicBezTo>
                      <a:cubicBezTo>
                        <a:pt x="60" y="4"/>
                        <a:pt x="60" y="4"/>
                        <a:pt x="60" y="4"/>
                      </a:cubicBezTo>
                      <a:cubicBezTo>
                        <a:pt x="59" y="4"/>
                        <a:pt x="59" y="3"/>
                        <a:pt x="58" y="3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58" y="3"/>
                        <a:pt x="57" y="3"/>
                        <a:pt x="56" y="3"/>
                      </a:cubicBezTo>
                      <a:cubicBezTo>
                        <a:pt x="56" y="3"/>
                        <a:pt x="56" y="3"/>
                        <a:pt x="56" y="3"/>
                      </a:cubicBezTo>
                      <a:cubicBezTo>
                        <a:pt x="55" y="2"/>
                        <a:pt x="54" y="2"/>
                        <a:pt x="52" y="1"/>
                      </a:cubicBezTo>
                      <a:cubicBezTo>
                        <a:pt x="52" y="1"/>
                        <a:pt x="51" y="1"/>
                        <a:pt x="51" y="1"/>
                      </a:cubicBezTo>
                      <a:cubicBezTo>
                        <a:pt x="51" y="1"/>
                        <a:pt x="50" y="1"/>
                        <a:pt x="50" y="1"/>
                      </a:cubicBezTo>
                      <a:cubicBezTo>
                        <a:pt x="49" y="1"/>
                        <a:pt x="47" y="0"/>
                        <a:pt x="45" y="0"/>
                      </a:cubicBezTo>
                      <a:cubicBezTo>
                        <a:pt x="45" y="3"/>
                        <a:pt x="45" y="3"/>
                        <a:pt x="45" y="3"/>
                      </a:cubicBezTo>
                      <a:cubicBezTo>
                        <a:pt x="47" y="3"/>
                        <a:pt x="49" y="3"/>
                        <a:pt x="51" y="3"/>
                      </a:cubicBezTo>
                      <a:cubicBezTo>
                        <a:pt x="50" y="4"/>
                        <a:pt x="50" y="4"/>
                        <a:pt x="50" y="4"/>
                      </a:cubicBezTo>
                      <a:cubicBezTo>
                        <a:pt x="49" y="4"/>
                        <a:pt x="49" y="4"/>
                        <a:pt x="49" y="4"/>
                      </a:cubicBezTo>
                      <a:cubicBezTo>
                        <a:pt x="48" y="4"/>
                        <a:pt x="48" y="4"/>
                        <a:pt x="47" y="4"/>
                      </a:cubicBezTo>
                      <a:cubicBezTo>
                        <a:pt x="47" y="4"/>
                        <a:pt x="47" y="4"/>
                        <a:pt x="47" y="5"/>
                      </a:cubicBezTo>
                      <a:cubicBezTo>
                        <a:pt x="48" y="5"/>
                        <a:pt x="49" y="5"/>
                        <a:pt x="49" y="5"/>
                      </a:cubicBezTo>
                      <a:cubicBezTo>
                        <a:pt x="50" y="5"/>
                        <a:pt x="51" y="5"/>
                        <a:pt x="51" y="5"/>
                      </a:cubicBezTo>
                      <a:cubicBezTo>
                        <a:pt x="51" y="4"/>
                        <a:pt x="51" y="4"/>
                        <a:pt x="51" y="4"/>
                      </a:cubicBezTo>
                      <a:cubicBezTo>
                        <a:pt x="51" y="4"/>
                        <a:pt x="52" y="4"/>
                        <a:pt x="52" y="4"/>
                      </a:cubicBezTo>
                      <a:cubicBezTo>
                        <a:pt x="52" y="4"/>
                        <a:pt x="53" y="4"/>
                        <a:pt x="53" y="4"/>
                      </a:cubicBezTo>
                      <a:cubicBezTo>
                        <a:pt x="53" y="4"/>
                        <a:pt x="53" y="4"/>
                        <a:pt x="53" y="5"/>
                      </a:cubicBezTo>
                      <a:cubicBezTo>
                        <a:pt x="53" y="5"/>
                        <a:pt x="54" y="5"/>
                        <a:pt x="54" y="4"/>
                      </a:cubicBezTo>
                      <a:cubicBezTo>
                        <a:pt x="54" y="4"/>
                        <a:pt x="54" y="4"/>
                        <a:pt x="54" y="4"/>
                      </a:cubicBezTo>
                      <a:cubicBezTo>
                        <a:pt x="55" y="4"/>
                        <a:pt x="55" y="5"/>
                        <a:pt x="56" y="5"/>
                      </a:cubicBezTo>
                      <a:cubicBezTo>
                        <a:pt x="57" y="5"/>
                        <a:pt x="58" y="6"/>
                        <a:pt x="59" y="6"/>
                      </a:cubicBezTo>
                      <a:cubicBezTo>
                        <a:pt x="59" y="6"/>
                        <a:pt x="58" y="6"/>
                        <a:pt x="58" y="6"/>
                      </a:cubicBezTo>
                      <a:cubicBezTo>
                        <a:pt x="58" y="6"/>
                        <a:pt x="58" y="6"/>
                        <a:pt x="57" y="6"/>
                      </a:cubicBezTo>
                      <a:cubicBezTo>
                        <a:pt x="57" y="6"/>
                        <a:pt x="58" y="7"/>
                        <a:pt x="58" y="7"/>
                      </a:cubicBezTo>
                      <a:cubicBezTo>
                        <a:pt x="59" y="7"/>
                        <a:pt x="59" y="7"/>
                        <a:pt x="59" y="8"/>
                      </a:cubicBezTo>
                      <a:cubicBezTo>
                        <a:pt x="59" y="9"/>
                        <a:pt x="58" y="8"/>
                        <a:pt x="58" y="8"/>
                      </a:cubicBezTo>
                      <a:cubicBezTo>
                        <a:pt x="57" y="8"/>
                        <a:pt x="56" y="9"/>
                        <a:pt x="55" y="8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55" y="7"/>
                      </a:cubicBezTo>
                      <a:cubicBezTo>
                        <a:pt x="55" y="7"/>
                        <a:pt x="55" y="8"/>
                        <a:pt x="54" y="8"/>
                      </a:cubicBezTo>
                      <a:cubicBezTo>
                        <a:pt x="54" y="8"/>
                        <a:pt x="54" y="8"/>
                        <a:pt x="53" y="8"/>
                      </a:cubicBezTo>
                      <a:cubicBezTo>
                        <a:pt x="53" y="8"/>
                        <a:pt x="52" y="8"/>
                        <a:pt x="52" y="9"/>
                      </a:cubicBezTo>
                      <a:cubicBezTo>
                        <a:pt x="52" y="9"/>
                        <a:pt x="51" y="9"/>
                        <a:pt x="51" y="9"/>
                      </a:cubicBezTo>
                      <a:cubicBezTo>
                        <a:pt x="51" y="9"/>
                        <a:pt x="50" y="9"/>
                        <a:pt x="49" y="9"/>
                      </a:cubicBezTo>
                      <a:cubicBezTo>
                        <a:pt x="49" y="10"/>
                        <a:pt x="48" y="10"/>
                        <a:pt x="48" y="10"/>
                      </a:cubicBezTo>
                      <a:cubicBezTo>
                        <a:pt x="48" y="11"/>
                        <a:pt x="47" y="11"/>
                        <a:pt x="47" y="11"/>
                      </a:cubicBezTo>
                      <a:cubicBezTo>
                        <a:pt x="47" y="12"/>
                        <a:pt x="48" y="12"/>
                        <a:pt x="48" y="12"/>
                      </a:cubicBezTo>
                      <a:cubicBezTo>
                        <a:pt x="48" y="12"/>
                        <a:pt x="47" y="13"/>
                        <a:pt x="48" y="13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49" y="13"/>
                        <a:pt x="50" y="14"/>
                        <a:pt x="50" y="14"/>
                      </a:cubicBezTo>
                      <a:cubicBezTo>
                        <a:pt x="51" y="14"/>
                        <a:pt x="51" y="14"/>
                        <a:pt x="52" y="14"/>
                      </a:cubicBezTo>
                      <a:cubicBezTo>
                        <a:pt x="52" y="14"/>
                        <a:pt x="53" y="14"/>
                        <a:pt x="53" y="15"/>
                      </a:cubicBezTo>
                      <a:cubicBezTo>
                        <a:pt x="53" y="15"/>
                        <a:pt x="52" y="15"/>
                        <a:pt x="52" y="16"/>
                      </a:cubicBezTo>
                      <a:cubicBezTo>
                        <a:pt x="53" y="16"/>
                        <a:pt x="52" y="16"/>
                        <a:pt x="52" y="17"/>
                      </a:cubicBezTo>
                      <a:cubicBezTo>
                        <a:pt x="52" y="17"/>
                        <a:pt x="53" y="18"/>
                        <a:pt x="53" y="18"/>
                      </a:cubicBezTo>
                      <a:cubicBezTo>
                        <a:pt x="53" y="18"/>
                        <a:pt x="54" y="17"/>
                        <a:pt x="54" y="17"/>
                      </a:cubicBezTo>
                      <a:cubicBezTo>
                        <a:pt x="54" y="16"/>
                        <a:pt x="54" y="15"/>
                        <a:pt x="55" y="15"/>
                      </a:cubicBezTo>
                      <a:cubicBezTo>
                        <a:pt x="57" y="15"/>
                        <a:pt x="59" y="14"/>
                        <a:pt x="59" y="12"/>
                      </a:cubicBezTo>
                      <a:cubicBezTo>
                        <a:pt x="59" y="12"/>
                        <a:pt x="58" y="11"/>
                        <a:pt x="59" y="11"/>
                      </a:cubicBezTo>
                      <a:cubicBezTo>
                        <a:pt x="59" y="11"/>
                        <a:pt x="59" y="10"/>
                        <a:pt x="59" y="10"/>
                      </a:cubicBezTo>
                      <a:cubicBezTo>
                        <a:pt x="59" y="10"/>
                        <a:pt x="59" y="10"/>
                        <a:pt x="60" y="10"/>
                      </a:cubicBezTo>
                      <a:cubicBezTo>
                        <a:pt x="60" y="9"/>
                        <a:pt x="60" y="9"/>
                        <a:pt x="60" y="9"/>
                      </a:cubicBezTo>
                      <a:cubicBezTo>
                        <a:pt x="60" y="9"/>
                        <a:pt x="60" y="9"/>
                        <a:pt x="60" y="9"/>
                      </a:cubicBezTo>
                      <a:cubicBezTo>
                        <a:pt x="60" y="9"/>
                        <a:pt x="61" y="9"/>
                        <a:pt x="61" y="9"/>
                      </a:cubicBezTo>
                      <a:cubicBezTo>
                        <a:pt x="61" y="9"/>
                        <a:pt x="62" y="9"/>
                        <a:pt x="62" y="9"/>
                      </a:cubicBezTo>
                      <a:cubicBezTo>
                        <a:pt x="62" y="9"/>
                        <a:pt x="63" y="9"/>
                        <a:pt x="63" y="9"/>
                      </a:cubicBezTo>
                      <a:cubicBezTo>
                        <a:pt x="63" y="9"/>
                        <a:pt x="64" y="9"/>
                        <a:pt x="64" y="10"/>
                      </a:cubicBezTo>
                      <a:cubicBezTo>
                        <a:pt x="64" y="10"/>
                        <a:pt x="64" y="10"/>
                        <a:pt x="65" y="10"/>
                      </a:cubicBezTo>
                      <a:cubicBezTo>
                        <a:pt x="64" y="11"/>
                        <a:pt x="64" y="11"/>
                        <a:pt x="64" y="11"/>
                      </a:cubicBezTo>
                      <a:cubicBezTo>
                        <a:pt x="64" y="11"/>
                        <a:pt x="64" y="11"/>
                        <a:pt x="64" y="11"/>
                      </a:cubicBezTo>
                      <a:cubicBezTo>
                        <a:pt x="64" y="12"/>
                        <a:pt x="65" y="12"/>
                        <a:pt x="65" y="12"/>
                      </a:cubicBezTo>
                      <a:cubicBezTo>
                        <a:pt x="65" y="12"/>
                        <a:pt x="66" y="12"/>
                        <a:pt x="66" y="12"/>
                      </a:cubicBezTo>
                      <a:cubicBezTo>
                        <a:pt x="66" y="11"/>
                        <a:pt x="67" y="11"/>
                        <a:pt x="67" y="11"/>
                      </a:cubicBezTo>
                      <a:cubicBezTo>
                        <a:pt x="67" y="11"/>
                        <a:pt x="68" y="12"/>
                        <a:pt x="68" y="12"/>
                      </a:cubicBezTo>
                      <a:cubicBezTo>
                        <a:pt x="68" y="12"/>
                        <a:pt x="68" y="12"/>
                        <a:pt x="68" y="12"/>
                      </a:cubicBezTo>
                      <a:cubicBezTo>
                        <a:pt x="68" y="13"/>
                        <a:pt x="68" y="13"/>
                        <a:pt x="68" y="14"/>
                      </a:cubicBezTo>
                      <a:cubicBezTo>
                        <a:pt x="68" y="15"/>
                        <a:pt x="69" y="14"/>
                        <a:pt x="70" y="15"/>
                      </a:cubicBezTo>
                      <a:cubicBezTo>
                        <a:pt x="70" y="15"/>
                        <a:pt x="70" y="15"/>
                        <a:pt x="70" y="15"/>
                      </a:cubicBezTo>
                      <a:cubicBezTo>
                        <a:pt x="70" y="16"/>
                        <a:pt x="71" y="16"/>
                        <a:pt x="71" y="16"/>
                      </a:cubicBezTo>
                      <a:cubicBezTo>
                        <a:pt x="71" y="17"/>
                        <a:pt x="70" y="17"/>
                        <a:pt x="70" y="18"/>
                      </a:cubicBezTo>
                      <a:cubicBezTo>
                        <a:pt x="70" y="18"/>
                        <a:pt x="70" y="18"/>
                        <a:pt x="70" y="19"/>
                      </a:cubicBezTo>
                      <a:cubicBezTo>
                        <a:pt x="70" y="19"/>
                        <a:pt x="71" y="19"/>
                        <a:pt x="71" y="19"/>
                      </a:cubicBezTo>
                      <a:cubicBezTo>
                        <a:pt x="71" y="20"/>
                        <a:pt x="71" y="20"/>
                        <a:pt x="71" y="20"/>
                      </a:cubicBezTo>
                      <a:cubicBezTo>
                        <a:pt x="71" y="21"/>
                        <a:pt x="71" y="21"/>
                        <a:pt x="71" y="21"/>
                      </a:cubicBezTo>
                      <a:cubicBezTo>
                        <a:pt x="70" y="21"/>
                        <a:pt x="70" y="21"/>
                        <a:pt x="70" y="21"/>
                      </a:cubicBezTo>
                      <a:cubicBezTo>
                        <a:pt x="69" y="21"/>
                        <a:pt x="69" y="21"/>
                        <a:pt x="69" y="21"/>
                      </a:cubicBezTo>
                      <a:cubicBezTo>
                        <a:pt x="69" y="21"/>
                        <a:pt x="68" y="21"/>
                        <a:pt x="68" y="21"/>
                      </a:cubicBezTo>
                      <a:cubicBezTo>
                        <a:pt x="68" y="21"/>
                        <a:pt x="67" y="21"/>
                        <a:pt x="67" y="20"/>
                      </a:cubicBezTo>
                      <a:cubicBezTo>
                        <a:pt x="67" y="20"/>
                        <a:pt x="68" y="19"/>
                        <a:pt x="69" y="18"/>
                      </a:cubicBezTo>
                      <a:cubicBezTo>
                        <a:pt x="69" y="18"/>
                        <a:pt x="69" y="18"/>
                        <a:pt x="69" y="18"/>
                      </a:cubicBezTo>
                      <a:cubicBezTo>
                        <a:pt x="69" y="17"/>
                        <a:pt x="68" y="18"/>
                        <a:pt x="68" y="18"/>
                      </a:cubicBezTo>
                      <a:cubicBezTo>
                        <a:pt x="68" y="18"/>
                        <a:pt x="67" y="18"/>
                        <a:pt x="67" y="19"/>
                      </a:cubicBezTo>
                      <a:cubicBezTo>
                        <a:pt x="66" y="19"/>
                        <a:pt x="65" y="18"/>
                        <a:pt x="64" y="19"/>
                      </a:cubicBezTo>
                      <a:cubicBezTo>
                        <a:pt x="64" y="19"/>
                        <a:pt x="65" y="19"/>
                        <a:pt x="65" y="19"/>
                      </a:cubicBezTo>
                      <a:cubicBezTo>
                        <a:pt x="65" y="19"/>
                        <a:pt x="64" y="20"/>
                        <a:pt x="64" y="19"/>
                      </a:cubicBezTo>
                      <a:cubicBezTo>
                        <a:pt x="64" y="19"/>
                        <a:pt x="64" y="19"/>
                        <a:pt x="64" y="19"/>
                      </a:cubicBezTo>
                      <a:cubicBezTo>
                        <a:pt x="64" y="19"/>
                        <a:pt x="63" y="18"/>
                        <a:pt x="62" y="19"/>
                      </a:cubicBezTo>
                      <a:cubicBezTo>
                        <a:pt x="62" y="19"/>
                        <a:pt x="61" y="19"/>
                        <a:pt x="61" y="19"/>
                      </a:cubicBezTo>
                      <a:cubicBezTo>
                        <a:pt x="62" y="20"/>
                        <a:pt x="63" y="19"/>
                        <a:pt x="63" y="20"/>
                      </a:cubicBezTo>
                      <a:cubicBezTo>
                        <a:pt x="63" y="20"/>
                        <a:pt x="62" y="21"/>
                        <a:pt x="62" y="21"/>
                      </a:cubicBezTo>
                      <a:cubicBezTo>
                        <a:pt x="62" y="22"/>
                        <a:pt x="62" y="22"/>
                        <a:pt x="63" y="22"/>
                      </a:cubicBezTo>
                      <a:cubicBezTo>
                        <a:pt x="63" y="22"/>
                        <a:pt x="63" y="22"/>
                        <a:pt x="63" y="22"/>
                      </a:cubicBezTo>
                      <a:cubicBezTo>
                        <a:pt x="64" y="22"/>
                        <a:pt x="64" y="22"/>
                        <a:pt x="64" y="22"/>
                      </a:cubicBezTo>
                      <a:cubicBezTo>
                        <a:pt x="64" y="22"/>
                        <a:pt x="65" y="21"/>
                        <a:pt x="65" y="21"/>
                      </a:cubicBezTo>
                      <a:cubicBezTo>
                        <a:pt x="66" y="22"/>
                        <a:pt x="65" y="22"/>
                        <a:pt x="64" y="23"/>
                      </a:cubicBezTo>
                      <a:cubicBezTo>
                        <a:pt x="63" y="23"/>
                        <a:pt x="62" y="23"/>
                        <a:pt x="62" y="23"/>
                      </a:cubicBezTo>
                      <a:cubicBezTo>
                        <a:pt x="61" y="23"/>
                        <a:pt x="60" y="25"/>
                        <a:pt x="60" y="24"/>
                      </a:cubicBezTo>
                      <a:cubicBezTo>
                        <a:pt x="60" y="23"/>
                        <a:pt x="61" y="23"/>
                        <a:pt x="61" y="23"/>
                      </a:cubicBezTo>
                      <a:cubicBezTo>
                        <a:pt x="60" y="23"/>
                        <a:pt x="59" y="23"/>
                        <a:pt x="59" y="23"/>
                      </a:cubicBezTo>
                      <a:cubicBezTo>
                        <a:pt x="58" y="24"/>
                        <a:pt x="56" y="24"/>
                        <a:pt x="56" y="25"/>
                      </a:cubicBezTo>
                      <a:cubicBezTo>
                        <a:pt x="56" y="25"/>
                        <a:pt x="56" y="26"/>
                        <a:pt x="56" y="26"/>
                      </a:cubicBezTo>
                      <a:cubicBezTo>
                        <a:pt x="56" y="26"/>
                        <a:pt x="55" y="26"/>
                        <a:pt x="55" y="26"/>
                      </a:cubicBezTo>
                      <a:cubicBezTo>
                        <a:pt x="55" y="26"/>
                        <a:pt x="54" y="26"/>
                        <a:pt x="54" y="26"/>
                      </a:cubicBezTo>
                      <a:cubicBezTo>
                        <a:pt x="54" y="27"/>
                        <a:pt x="53" y="27"/>
                        <a:pt x="53" y="27"/>
                      </a:cubicBezTo>
                      <a:cubicBezTo>
                        <a:pt x="53" y="27"/>
                        <a:pt x="53" y="27"/>
                        <a:pt x="52" y="28"/>
                      </a:cubicBezTo>
                      <a:cubicBezTo>
                        <a:pt x="52" y="28"/>
                        <a:pt x="52" y="28"/>
                        <a:pt x="52" y="28"/>
                      </a:cubicBezTo>
                      <a:cubicBezTo>
                        <a:pt x="51" y="28"/>
                        <a:pt x="51" y="29"/>
                        <a:pt x="51" y="29"/>
                      </a:cubicBezTo>
                      <a:cubicBezTo>
                        <a:pt x="51" y="29"/>
                        <a:pt x="50" y="29"/>
                        <a:pt x="50" y="29"/>
                      </a:cubicBezTo>
                      <a:cubicBezTo>
                        <a:pt x="50" y="29"/>
                        <a:pt x="50" y="30"/>
                        <a:pt x="50" y="31"/>
                      </a:cubicBezTo>
                      <a:cubicBezTo>
                        <a:pt x="50" y="31"/>
                        <a:pt x="49" y="31"/>
                        <a:pt x="48" y="32"/>
                      </a:cubicBezTo>
                      <a:cubicBezTo>
                        <a:pt x="48" y="32"/>
                        <a:pt x="48" y="32"/>
                        <a:pt x="47" y="32"/>
                      </a:cubicBezTo>
                      <a:cubicBezTo>
                        <a:pt x="47" y="33"/>
                        <a:pt x="46" y="33"/>
                        <a:pt x="46" y="33"/>
                      </a:cubicBezTo>
                      <a:cubicBezTo>
                        <a:pt x="46" y="33"/>
                        <a:pt x="46" y="33"/>
                        <a:pt x="45" y="34"/>
                      </a:cubicBezTo>
                      <a:cubicBezTo>
                        <a:pt x="45" y="53"/>
                        <a:pt x="45" y="53"/>
                        <a:pt x="45" y="53"/>
                      </a:cubicBezTo>
                      <a:cubicBezTo>
                        <a:pt x="46" y="53"/>
                        <a:pt x="46" y="53"/>
                        <a:pt x="46" y="53"/>
                      </a:cubicBezTo>
                      <a:cubicBezTo>
                        <a:pt x="46" y="52"/>
                        <a:pt x="46" y="52"/>
                        <a:pt x="47" y="52"/>
                      </a:cubicBezTo>
                      <a:cubicBezTo>
                        <a:pt x="47" y="51"/>
                        <a:pt x="48" y="52"/>
                        <a:pt x="48" y="51"/>
                      </a:cubicBezTo>
                      <a:cubicBezTo>
                        <a:pt x="49" y="51"/>
                        <a:pt x="49" y="51"/>
                        <a:pt x="49" y="51"/>
                      </a:cubicBezTo>
                      <a:cubicBezTo>
                        <a:pt x="49" y="51"/>
                        <a:pt x="49" y="50"/>
                        <a:pt x="50" y="51"/>
                      </a:cubicBezTo>
                      <a:cubicBezTo>
                        <a:pt x="50" y="51"/>
                        <a:pt x="49" y="51"/>
                        <a:pt x="50" y="52"/>
                      </a:cubicBezTo>
                      <a:cubicBezTo>
                        <a:pt x="50" y="52"/>
                        <a:pt x="51" y="51"/>
                        <a:pt x="51" y="51"/>
                      </a:cubicBezTo>
                      <a:cubicBezTo>
                        <a:pt x="51" y="51"/>
                        <a:pt x="52" y="51"/>
                        <a:pt x="52" y="51"/>
                      </a:cubicBezTo>
                      <a:cubicBezTo>
                        <a:pt x="52" y="52"/>
                        <a:pt x="52" y="52"/>
                        <a:pt x="53" y="52"/>
                      </a:cubicBezTo>
                      <a:cubicBezTo>
                        <a:pt x="53" y="52"/>
                        <a:pt x="53" y="52"/>
                        <a:pt x="54" y="52"/>
                      </a:cubicBezTo>
                      <a:cubicBezTo>
                        <a:pt x="54" y="52"/>
                        <a:pt x="55" y="52"/>
                        <a:pt x="55" y="52"/>
                      </a:cubicBezTo>
                      <a:cubicBezTo>
                        <a:pt x="55" y="52"/>
                        <a:pt x="56" y="52"/>
                        <a:pt x="56" y="52"/>
                      </a:cubicBezTo>
                      <a:cubicBezTo>
                        <a:pt x="57" y="52"/>
                        <a:pt x="57" y="52"/>
                        <a:pt x="57" y="52"/>
                      </a:cubicBezTo>
                      <a:cubicBezTo>
                        <a:pt x="58" y="53"/>
                        <a:pt x="58" y="52"/>
                        <a:pt x="58" y="52"/>
                      </a:cubicBezTo>
                      <a:cubicBezTo>
                        <a:pt x="58" y="53"/>
                        <a:pt x="58" y="53"/>
                        <a:pt x="58" y="53"/>
                      </a:cubicBezTo>
                      <a:cubicBezTo>
                        <a:pt x="59" y="53"/>
                        <a:pt x="59" y="53"/>
                        <a:pt x="59" y="54"/>
                      </a:cubicBezTo>
                      <a:cubicBezTo>
                        <a:pt x="59" y="54"/>
                        <a:pt x="59" y="54"/>
                        <a:pt x="60" y="54"/>
                      </a:cubicBezTo>
                      <a:cubicBezTo>
                        <a:pt x="60" y="54"/>
                        <a:pt x="60" y="55"/>
                        <a:pt x="60" y="55"/>
                      </a:cubicBezTo>
                      <a:cubicBezTo>
                        <a:pt x="61" y="55"/>
                        <a:pt x="62" y="56"/>
                        <a:pt x="62" y="56"/>
                      </a:cubicBezTo>
                      <a:cubicBezTo>
                        <a:pt x="63" y="56"/>
                        <a:pt x="63" y="56"/>
                        <a:pt x="63" y="56"/>
                      </a:cubicBezTo>
                      <a:cubicBezTo>
                        <a:pt x="64" y="56"/>
                        <a:pt x="65" y="56"/>
                        <a:pt x="66" y="57"/>
                      </a:cubicBezTo>
                      <a:cubicBezTo>
                        <a:pt x="66" y="57"/>
                        <a:pt x="66" y="57"/>
                        <a:pt x="66" y="58"/>
                      </a:cubicBezTo>
                      <a:cubicBezTo>
                        <a:pt x="67" y="58"/>
                        <a:pt x="66" y="58"/>
                        <a:pt x="67" y="59"/>
                      </a:cubicBezTo>
                      <a:cubicBezTo>
                        <a:pt x="67" y="59"/>
                        <a:pt x="68" y="59"/>
                        <a:pt x="67" y="60"/>
                      </a:cubicBezTo>
                      <a:cubicBezTo>
                        <a:pt x="67" y="61"/>
                        <a:pt x="68" y="61"/>
                        <a:pt x="68" y="61"/>
                      </a:cubicBezTo>
                      <a:cubicBezTo>
                        <a:pt x="68" y="61"/>
                        <a:pt x="69" y="62"/>
                        <a:pt x="69" y="62"/>
                      </a:cubicBezTo>
                      <a:cubicBezTo>
                        <a:pt x="69" y="62"/>
                        <a:pt x="69" y="62"/>
                        <a:pt x="69" y="62"/>
                      </a:cubicBezTo>
                      <a:cubicBezTo>
                        <a:pt x="70" y="62"/>
                        <a:pt x="70" y="62"/>
                        <a:pt x="71" y="62"/>
                      </a:cubicBezTo>
                      <a:cubicBezTo>
                        <a:pt x="71" y="62"/>
                        <a:pt x="71" y="62"/>
                        <a:pt x="72" y="62"/>
                      </a:cubicBezTo>
                      <a:cubicBezTo>
                        <a:pt x="72" y="62"/>
                        <a:pt x="72" y="63"/>
                        <a:pt x="72" y="63"/>
                      </a:cubicBezTo>
                      <a:cubicBezTo>
                        <a:pt x="72" y="63"/>
                        <a:pt x="73" y="63"/>
                        <a:pt x="73" y="63"/>
                      </a:cubicBezTo>
                      <a:cubicBezTo>
                        <a:pt x="74" y="63"/>
                        <a:pt x="74" y="63"/>
                        <a:pt x="75" y="63"/>
                      </a:cubicBezTo>
                      <a:cubicBezTo>
                        <a:pt x="75" y="63"/>
                        <a:pt x="75" y="63"/>
                        <a:pt x="75" y="63"/>
                      </a:cubicBezTo>
                      <a:cubicBezTo>
                        <a:pt x="76" y="63"/>
                        <a:pt x="76" y="64"/>
                        <a:pt x="77" y="64"/>
                      </a:cubicBezTo>
                      <a:cubicBezTo>
                        <a:pt x="71" y="73"/>
                        <a:pt x="62" y="80"/>
                        <a:pt x="52" y="82"/>
                      </a:cubicBezTo>
                      <a:cubicBezTo>
                        <a:pt x="52" y="82"/>
                        <a:pt x="52" y="81"/>
                        <a:pt x="52" y="81"/>
                      </a:cubicBezTo>
                      <a:cubicBezTo>
                        <a:pt x="52" y="80"/>
                        <a:pt x="52" y="79"/>
                        <a:pt x="52" y="79"/>
                      </a:cubicBezTo>
                      <a:cubicBezTo>
                        <a:pt x="52" y="78"/>
                        <a:pt x="52" y="77"/>
                        <a:pt x="51" y="77"/>
                      </a:cubicBezTo>
                      <a:cubicBezTo>
                        <a:pt x="51" y="76"/>
                        <a:pt x="50" y="76"/>
                        <a:pt x="50" y="75"/>
                      </a:cubicBezTo>
                      <a:cubicBezTo>
                        <a:pt x="49" y="75"/>
                        <a:pt x="49" y="75"/>
                        <a:pt x="49" y="75"/>
                      </a:cubicBezTo>
                      <a:cubicBezTo>
                        <a:pt x="48" y="75"/>
                        <a:pt x="46" y="74"/>
                        <a:pt x="46" y="73"/>
                      </a:cubicBezTo>
                      <a:cubicBezTo>
                        <a:pt x="46" y="73"/>
                        <a:pt x="46" y="73"/>
                        <a:pt x="46" y="72"/>
                      </a:cubicBezTo>
                      <a:cubicBezTo>
                        <a:pt x="46" y="72"/>
                        <a:pt x="46" y="72"/>
                        <a:pt x="45" y="72"/>
                      </a:cubicBezTo>
                      <a:lnTo>
                        <a:pt x="45" y="85"/>
                      </a:lnTo>
                      <a:close/>
                      <a:moveTo>
                        <a:pt x="1" y="34"/>
                      </a:moveTo>
                      <a:cubicBezTo>
                        <a:pt x="1" y="35"/>
                        <a:pt x="0" y="36"/>
                        <a:pt x="0" y="36"/>
                      </a:cubicBezTo>
                      <a:cubicBezTo>
                        <a:pt x="0" y="37"/>
                        <a:pt x="0" y="38"/>
                        <a:pt x="0" y="39"/>
                      </a:cubicBezTo>
                      <a:cubicBezTo>
                        <a:pt x="0" y="40"/>
                        <a:pt x="0" y="41"/>
                        <a:pt x="0" y="43"/>
                      </a:cubicBezTo>
                      <a:cubicBezTo>
                        <a:pt x="0" y="44"/>
                        <a:pt x="0" y="46"/>
                        <a:pt x="0" y="47"/>
                      </a:cubicBezTo>
                      <a:cubicBezTo>
                        <a:pt x="0" y="48"/>
                        <a:pt x="0" y="49"/>
                        <a:pt x="0" y="49"/>
                      </a:cubicBezTo>
                      <a:cubicBezTo>
                        <a:pt x="0" y="50"/>
                        <a:pt x="1" y="51"/>
                        <a:pt x="1" y="52"/>
                      </a:cubicBezTo>
                      <a:cubicBezTo>
                        <a:pt x="1" y="52"/>
                        <a:pt x="1" y="53"/>
                        <a:pt x="1" y="54"/>
                      </a:cubicBezTo>
                      <a:cubicBezTo>
                        <a:pt x="2" y="55"/>
                        <a:pt x="2" y="56"/>
                        <a:pt x="2" y="58"/>
                      </a:cubicBezTo>
                      <a:cubicBezTo>
                        <a:pt x="3" y="58"/>
                        <a:pt x="3" y="59"/>
                        <a:pt x="3" y="60"/>
                      </a:cubicBezTo>
                      <a:cubicBezTo>
                        <a:pt x="3" y="60"/>
                        <a:pt x="4" y="61"/>
                        <a:pt x="4" y="61"/>
                      </a:cubicBezTo>
                      <a:cubicBezTo>
                        <a:pt x="4" y="62"/>
                        <a:pt x="4" y="62"/>
                        <a:pt x="5" y="62"/>
                      </a:cubicBezTo>
                      <a:cubicBezTo>
                        <a:pt x="5" y="63"/>
                        <a:pt x="5" y="64"/>
                        <a:pt x="5" y="64"/>
                      </a:cubicBezTo>
                      <a:cubicBezTo>
                        <a:pt x="7" y="66"/>
                        <a:pt x="8" y="68"/>
                        <a:pt x="9" y="69"/>
                      </a:cubicBezTo>
                      <a:cubicBezTo>
                        <a:pt x="10" y="70"/>
                        <a:pt x="10" y="71"/>
                        <a:pt x="11" y="72"/>
                      </a:cubicBezTo>
                      <a:cubicBezTo>
                        <a:pt x="11" y="72"/>
                        <a:pt x="12" y="73"/>
                        <a:pt x="12" y="73"/>
                      </a:cubicBezTo>
                      <a:cubicBezTo>
                        <a:pt x="13" y="74"/>
                        <a:pt x="13" y="74"/>
                        <a:pt x="14" y="74"/>
                      </a:cubicBezTo>
                      <a:cubicBezTo>
                        <a:pt x="16" y="77"/>
                        <a:pt x="19" y="78"/>
                        <a:pt x="21" y="80"/>
                      </a:cubicBezTo>
                      <a:cubicBezTo>
                        <a:pt x="22" y="80"/>
                        <a:pt x="22" y="81"/>
                        <a:pt x="23" y="81"/>
                      </a:cubicBezTo>
                      <a:cubicBezTo>
                        <a:pt x="24" y="82"/>
                        <a:pt x="26" y="82"/>
                        <a:pt x="27" y="83"/>
                      </a:cubicBezTo>
                      <a:cubicBezTo>
                        <a:pt x="27" y="83"/>
                        <a:pt x="28" y="83"/>
                        <a:pt x="29" y="83"/>
                      </a:cubicBezTo>
                      <a:cubicBezTo>
                        <a:pt x="33" y="85"/>
                        <a:pt x="38" y="86"/>
                        <a:pt x="42" y="86"/>
                      </a:cubicBezTo>
                      <a:cubicBezTo>
                        <a:pt x="43" y="86"/>
                        <a:pt x="44" y="86"/>
                        <a:pt x="45" y="85"/>
                      </a:cubicBezTo>
                      <a:cubicBezTo>
                        <a:pt x="45" y="72"/>
                        <a:pt x="45" y="72"/>
                        <a:pt x="45" y="72"/>
                      </a:cubicBezTo>
                      <a:cubicBezTo>
                        <a:pt x="45" y="71"/>
                        <a:pt x="45" y="71"/>
                        <a:pt x="45" y="71"/>
                      </a:cubicBezTo>
                      <a:cubicBezTo>
                        <a:pt x="44" y="70"/>
                        <a:pt x="44" y="69"/>
                        <a:pt x="43" y="68"/>
                      </a:cubicBezTo>
                      <a:cubicBezTo>
                        <a:pt x="43" y="68"/>
                        <a:pt x="43" y="67"/>
                        <a:pt x="42" y="67"/>
                      </a:cubicBezTo>
                      <a:cubicBezTo>
                        <a:pt x="42" y="67"/>
                        <a:pt x="42" y="66"/>
                        <a:pt x="42" y="66"/>
                      </a:cubicBezTo>
                      <a:cubicBezTo>
                        <a:pt x="41" y="66"/>
                        <a:pt x="41" y="65"/>
                        <a:pt x="41" y="65"/>
                      </a:cubicBezTo>
                      <a:cubicBezTo>
                        <a:pt x="41" y="64"/>
                        <a:pt x="42" y="64"/>
                        <a:pt x="42" y="64"/>
                      </a:cubicBezTo>
                      <a:cubicBezTo>
                        <a:pt x="42" y="63"/>
                        <a:pt x="42" y="63"/>
                        <a:pt x="42" y="63"/>
                      </a:cubicBezTo>
                      <a:cubicBezTo>
                        <a:pt x="41" y="62"/>
                        <a:pt x="42" y="62"/>
                        <a:pt x="42" y="61"/>
                      </a:cubicBezTo>
                      <a:cubicBezTo>
                        <a:pt x="42" y="61"/>
                        <a:pt x="42" y="61"/>
                        <a:pt x="42" y="60"/>
                      </a:cubicBezTo>
                      <a:cubicBezTo>
                        <a:pt x="42" y="60"/>
                        <a:pt x="43" y="60"/>
                        <a:pt x="43" y="60"/>
                      </a:cubicBezTo>
                      <a:cubicBezTo>
                        <a:pt x="43" y="60"/>
                        <a:pt x="43" y="59"/>
                        <a:pt x="43" y="59"/>
                      </a:cubicBezTo>
                      <a:cubicBezTo>
                        <a:pt x="44" y="59"/>
                        <a:pt x="44" y="58"/>
                        <a:pt x="44" y="58"/>
                      </a:cubicBezTo>
                      <a:cubicBezTo>
                        <a:pt x="45" y="58"/>
                        <a:pt x="45" y="56"/>
                        <a:pt x="44" y="55"/>
                      </a:cubicBezTo>
                      <a:cubicBezTo>
                        <a:pt x="44" y="55"/>
                        <a:pt x="44" y="55"/>
                        <a:pt x="44" y="55"/>
                      </a:cubicBezTo>
                      <a:cubicBezTo>
                        <a:pt x="44" y="54"/>
                        <a:pt x="44" y="53"/>
                        <a:pt x="43" y="53"/>
                      </a:cubicBezTo>
                      <a:cubicBezTo>
                        <a:pt x="43" y="53"/>
                        <a:pt x="43" y="54"/>
                        <a:pt x="42" y="54"/>
                      </a:cubicBezTo>
                      <a:cubicBezTo>
                        <a:pt x="42" y="54"/>
                        <a:pt x="42" y="55"/>
                        <a:pt x="42" y="55"/>
                      </a:cubicBezTo>
                      <a:cubicBezTo>
                        <a:pt x="41" y="55"/>
                        <a:pt x="41" y="54"/>
                        <a:pt x="41" y="54"/>
                      </a:cubicBezTo>
                      <a:cubicBezTo>
                        <a:pt x="40" y="54"/>
                        <a:pt x="40" y="54"/>
                        <a:pt x="40" y="54"/>
                      </a:cubicBezTo>
                      <a:cubicBezTo>
                        <a:pt x="39" y="54"/>
                        <a:pt x="39" y="53"/>
                        <a:pt x="39" y="53"/>
                      </a:cubicBezTo>
                      <a:cubicBezTo>
                        <a:pt x="38" y="53"/>
                        <a:pt x="38" y="53"/>
                        <a:pt x="38" y="52"/>
                      </a:cubicBezTo>
                      <a:cubicBezTo>
                        <a:pt x="38" y="52"/>
                        <a:pt x="38" y="52"/>
                        <a:pt x="38" y="51"/>
                      </a:cubicBezTo>
                      <a:cubicBezTo>
                        <a:pt x="37" y="51"/>
                        <a:pt x="37" y="50"/>
                        <a:pt x="36" y="50"/>
                      </a:cubicBezTo>
                      <a:cubicBezTo>
                        <a:pt x="36" y="50"/>
                        <a:pt x="35" y="50"/>
                        <a:pt x="35" y="50"/>
                      </a:cubicBezTo>
                      <a:cubicBezTo>
                        <a:pt x="35" y="49"/>
                        <a:pt x="34" y="49"/>
                        <a:pt x="34" y="49"/>
                      </a:cubicBezTo>
                      <a:cubicBezTo>
                        <a:pt x="34" y="49"/>
                        <a:pt x="34" y="49"/>
                        <a:pt x="33" y="49"/>
                      </a:cubicBezTo>
                      <a:cubicBezTo>
                        <a:pt x="32" y="49"/>
                        <a:pt x="32" y="47"/>
                        <a:pt x="31" y="47"/>
                      </a:cubicBezTo>
                      <a:cubicBezTo>
                        <a:pt x="30" y="47"/>
                        <a:pt x="30" y="48"/>
                        <a:pt x="29" y="48"/>
                      </a:cubicBezTo>
                      <a:cubicBezTo>
                        <a:pt x="29" y="48"/>
                        <a:pt x="28" y="47"/>
                        <a:pt x="28" y="47"/>
                      </a:cubicBezTo>
                      <a:cubicBezTo>
                        <a:pt x="27" y="47"/>
                        <a:pt x="27" y="47"/>
                        <a:pt x="26" y="46"/>
                      </a:cubicBezTo>
                      <a:cubicBezTo>
                        <a:pt x="26" y="46"/>
                        <a:pt x="25" y="46"/>
                        <a:pt x="25" y="46"/>
                      </a:cubicBezTo>
                      <a:cubicBezTo>
                        <a:pt x="25" y="46"/>
                        <a:pt x="25" y="46"/>
                        <a:pt x="24" y="46"/>
                      </a:cubicBezTo>
                      <a:cubicBezTo>
                        <a:pt x="24" y="45"/>
                        <a:pt x="24" y="45"/>
                        <a:pt x="23" y="45"/>
                      </a:cubicBezTo>
                      <a:cubicBezTo>
                        <a:pt x="23" y="45"/>
                        <a:pt x="23" y="44"/>
                        <a:pt x="23" y="44"/>
                      </a:cubicBezTo>
                      <a:cubicBezTo>
                        <a:pt x="23" y="44"/>
                        <a:pt x="23" y="43"/>
                        <a:pt x="23" y="43"/>
                      </a:cubicBezTo>
                      <a:cubicBezTo>
                        <a:pt x="23" y="42"/>
                        <a:pt x="22" y="41"/>
                        <a:pt x="22" y="40"/>
                      </a:cubicBezTo>
                      <a:cubicBezTo>
                        <a:pt x="21" y="40"/>
                        <a:pt x="21" y="40"/>
                        <a:pt x="21" y="39"/>
                      </a:cubicBezTo>
                      <a:cubicBezTo>
                        <a:pt x="21" y="39"/>
                        <a:pt x="21" y="39"/>
                        <a:pt x="21" y="38"/>
                      </a:cubicBezTo>
                      <a:cubicBezTo>
                        <a:pt x="20" y="38"/>
                        <a:pt x="20" y="38"/>
                        <a:pt x="20" y="37"/>
                      </a:cubicBezTo>
                      <a:cubicBezTo>
                        <a:pt x="19" y="37"/>
                        <a:pt x="19" y="37"/>
                        <a:pt x="19" y="36"/>
                      </a:cubicBezTo>
                      <a:cubicBezTo>
                        <a:pt x="19" y="36"/>
                        <a:pt x="19" y="35"/>
                        <a:pt x="19" y="35"/>
                      </a:cubicBezTo>
                      <a:cubicBezTo>
                        <a:pt x="19" y="34"/>
                        <a:pt x="17" y="34"/>
                        <a:pt x="18" y="35"/>
                      </a:cubicBezTo>
                      <a:cubicBezTo>
                        <a:pt x="18" y="36"/>
                        <a:pt x="18" y="36"/>
                        <a:pt x="18" y="36"/>
                      </a:cubicBezTo>
                      <a:cubicBezTo>
                        <a:pt x="18" y="37"/>
                        <a:pt x="18" y="37"/>
                        <a:pt x="18" y="37"/>
                      </a:cubicBezTo>
                      <a:cubicBezTo>
                        <a:pt x="19" y="38"/>
                        <a:pt x="19" y="38"/>
                        <a:pt x="19" y="38"/>
                      </a:cubicBezTo>
                      <a:cubicBezTo>
                        <a:pt x="19" y="39"/>
                        <a:pt x="19" y="40"/>
                        <a:pt x="19" y="40"/>
                      </a:cubicBezTo>
                      <a:cubicBezTo>
                        <a:pt x="20" y="40"/>
                        <a:pt x="20" y="41"/>
                        <a:pt x="20" y="41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19" y="41"/>
                        <a:pt x="18" y="40"/>
                        <a:pt x="18" y="40"/>
                      </a:cubicBezTo>
                      <a:cubicBezTo>
                        <a:pt x="18" y="40"/>
                        <a:pt x="18" y="39"/>
                        <a:pt x="18" y="39"/>
                      </a:cubicBezTo>
                      <a:cubicBezTo>
                        <a:pt x="18" y="38"/>
                        <a:pt x="17" y="38"/>
                        <a:pt x="17" y="38"/>
                      </a:cubicBezTo>
                      <a:cubicBezTo>
                        <a:pt x="17" y="37"/>
                        <a:pt x="17" y="37"/>
                        <a:pt x="17" y="37"/>
                      </a:cubicBezTo>
                      <a:cubicBezTo>
                        <a:pt x="17" y="36"/>
                        <a:pt x="17" y="36"/>
                        <a:pt x="17" y="36"/>
                      </a:cubicBezTo>
                      <a:cubicBezTo>
                        <a:pt x="16" y="35"/>
                        <a:pt x="16" y="35"/>
                        <a:pt x="16" y="34"/>
                      </a:cubicBezTo>
                      <a:cubicBezTo>
                        <a:pt x="16" y="34"/>
                        <a:pt x="16" y="33"/>
                        <a:pt x="16" y="33"/>
                      </a:cubicBezTo>
                      <a:cubicBezTo>
                        <a:pt x="16" y="33"/>
                        <a:pt x="16" y="32"/>
                        <a:pt x="15" y="32"/>
                      </a:cubicBezTo>
                      <a:cubicBezTo>
                        <a:pt x="15" y="32"/>
                        <a:pt x="15" y="32"/>
                        <a:pt x="14" y="32"/>
                      </a:cubicBezTo>
                      <a:cubicBezTo>
                        <a:pt x="14" y="31"/>
                        <a:pt x="14" y="31"/>
                        <a:pt x="14" y="30"/>
                      </a:cubicBezTo>
                      <a:cubicBezTo>
                        <a:pt x="14" y="30"/>
                        <a:pt x="14" y="29"/>
                        <a:pt x="14" y="29"/>
                      </a:cubicBezTo>
                      <a:cubicBezTo>
                        <a:pt x="14" y="28"/>
                        <a:pt x="14" y="27"/>
                        <a:pt x="14" y="27"/>
                      </a:cubicBezTo>
                      <a:cubicBezTo>
                        <a:pt x="14" y="26"/>
                        <a:pt x="15" y="26"/>
                        <a:pt x="15" y="26"/>
                      </a:cubicBezTo>
                      <a:cubicBezTo>
                        <a:pt x="15" y="25"/>
                        <a:pt x="15" y="25"/>
                        <a:pt x="15" y="25"/>
                      </a:cubicBezTo>
                      <a:cubicBezTo>
                        <a:pt x="16" y="24"/>
                        <a:pt x="16" y="24"/>
                        <a:pt x="17" y="23"/>
                      </a:cubicBezTo>
                      <a:cubicBezTo>
                        <a:pt x="17" y="22"/>
                        <a:pt x="18" y="22"/>
                        <a:pt x="18" y="21"/>
                      </a:cubicBezTo>
                      <a:cubicBezTo>
                        <a:pt x="18" y="21"/>
                        <a:pt x="19" y="20"/>
                        <a:pt x="19" y="20"/>
                      </a:cubicBezTo>
                      <a:cubicBezTo>
                        <a:pt x="19" y="19"/>
                        <a:pt x="18" y="19"/>
                        <a:pt x="18" y="19"/>
                      </a:cubicBezTo>
                      <a:cubicBezTo>
                        <a:pt x="18" y="18"/>
                        <a:pt x="18" y="18"/>
                        <a:pt x="18" y="18"/>
                      </a:cubicBezTo>
                      <a:cubicBezTo>
                        <a:pt x="19" y="18"/>
                        <a:pt x="19" y="17"/>
                        <a:pt x="19" y="17"/>
                      </a:cubicBezTo>
                      <a:cubicBezTo>
                        <a:pt x="19" y="17"/>
                        <a:pt x="18" y="16"/>
                        <a:pt x="18" y="16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19" y="14"/>
                        <a:pt x="18" y="15"/>
                        <a:pt x="18" y="15"/>
                      </a:cubicBezTo>
                      <a:cubicBezTo>
                        <a:pt x="17" y="14"/>
                        <a:pt x="18" y="14"/>
                        <a:pt x="18" y="14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13"/>
                        <a:pt x="18" y="12"/>
                        <a:pt x="18" y="12"/>
                      </a:cubicBezTo>
                      <a:cubicBezTo>
                        <a:pt x="18" y="12"/>
                        <a:pt x="18" y="12"/>
                        <a:pt x="17" y="11"/>
                      </a:cubicBezTo>
                      <a:cubicBezTo>
                        <a:pt x="22" y="7"/>
                        <a:pt x="29" y="4"/>
                        <a:pt x="35" y="3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35" y="3"/>
                        <a:pt x="35" y="4"/>
                        <a:pt x="36" y="4"/>
                      </a:cubicBezTo>
                      <a:cubicBezTo>
                        <a:pt x="36" y="3"/>
                        <a:pt x="36" y="4"/>
                        <a:pt x="37" y="4"/>
                      </a:cubicBezTo>
                      <a:cubicBezTo>
                        <a:pt x="37" y="4"/>
                        <a:pt x="38" y="3"/>
                        <a:pt x="38" y="3"/>
                      </a:cubicBezTo>
                      <a:cubicBezTo>
                        <a:pt x="39" y="4"/>
                        <a:pt x="40" y="4"/>
                        <a:pt x="41" y="4"/>
                      </a:cubicBezTo>
                      <a:cubicBezTo>
                        <a:pt x="41" y="4"/>
                        <a:pt x="41" y="4"/>
                        <a:pt x="41" y="3"/>
                      </a:cubicBezTo>
                      <a:cubicBezTo>
                        <a:pt x="41" y="3"/>
                        <a:pt x="41" y="3"/>
                        <a:pt x="41" y="3"/>
                      </a:cubicBezTo>
                      <a:cubicBezTo>
                        <a:pt x="42" y="3"/>
                        <a:pt x="42" y="3"/>
                        <a:pt x="42" y="3"/>
                      </a:cubicBezTo>
                      <a:cubicBezTo>
                        <a:pt x="43" y="3"/>
                        <a:pt x="44" y="3"/>
                        <a:pt x="45" y="3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45" y="0"/>
                        <a:pt x="44" y="0"/>
                        <a:pt x="43" y="0"/>
                      </a:cubicBezTo>
                      <a:cubicBezTo>
                        <a:pt x="43" y="0"/>
                        <a:pt x="43" y="0"/>
                        <a:pt x="42" y="0"/>
                      </a:cubicBezTo>
                      <a:cubicBezTo>
                        <a:pt x="42" y="0"/>
                        <a:pt x="42" y="0"/>
                        <a:pt x="41" y="0"/>
                      </a:cubicBezTo>
                      <a:cubicBezTo>
                        <a:pt x="37" y="0"/>
                        <a:pt x="33" y="1"/>
                        <a:pt x="29" y="3"/>
                      </a:cubicBezTo>
                      <a:cubicBezTo>
                        <a:pt x="28" y="3"/>
                        <a:pt x="27" y="3"/>
                        <a:pt x="27" y="3"/>
                      </a:cubicBezTo>
                      <a:cubicBezTo>
                        <a:pt x="27" y="3"/>
                        <a:pt x="26" y="3"/>
                        <a:pt x="26" y="3"/>
                      </a:cubicBezTo>
                      <a:cubicBezTo>
                        <a:pt x="26" y="4"/>
                        <a:pt x="25" y="4"/>
                        <a:pt x="25" y="4"/>
                      </a:cubicBezTo>
                      <a:cubicBezTo>
                        <a:pt x="24" y="4"/>
                        <a:pt x="24" y="5"/>
                        <a:pt x="23" y="5"/>
                      </a:cubicBezTo>
                      <a:cubicBezTo>
                        <a:pt x="22" y="5"/>
                        <a:pt x="22" y="6"/>
                        <a:pt x="21" y="6"/>
                      </a:cubicBezTo>
                      <a:cubicBezTo>
                        <a:pt x="19" y="7"/>
                        <a:pt x="17" y="9"/>
                        <a:pt x="15" y="11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3" y="12"/>
                        <a:pt x="13" y="12"/>
                        <a:pt x="12" y="13"/>
                      </a:cubicBezTo>
                      <a:cubicBezTo>
                        <a:pt x="12" y="13"/>
                        <a:pt x="11" y="14"/>
                        <a:pt x="11" y="14"/>
                      </a:cubicBezTo>
                      <a:cubicBezTo>
                        <a:pt x="10" y="15"/>
                        <a:pt x="10" y="16"/>
                        <a:pt x="9" y="17"/>
                      </a:cubicBezTo>
                      <a:cubicBezTo>
                        <a:pt x="8" y="18"/>
                        <a:pt x="7" y="20"/>
                        <a:pt x="5" y="22"/>
                      </a:cubicBezTo>
                      <a:cubicBezTo>
                        <a:pt x="5" y="22"/>
                        <a:pt x="5" y="23"/>
                        <a:pt x="5" y="23"/>
                      </a:cubicBezTo>
                      <a:cubicBezTo>
                        <a:pt x="4" y="24"/>
                        <a:pt x="4" y="24"/>
                        <a:pt x="4" y="24"/>
                      </a:cubicBezTo>
                      <a:cubicBezTo>
                        <a:pt x="4" y="25"/>
                        <a:pt x="3" y="26"/>
                        <a:pt x="3" y="27"/>
                      </a:cubicBezTo>
                      <a:cubicBezTo>
                        <a:pt x="3" y="28"/>
                        <a:pt x="3" y="28"/>
                        <a:pt x="2" y="28"/>
                      </a:cubicBezTo>
                      <a:cubicBezTo>
                        <a:pt x="2" y="30"/>
                        <a:pt x="2" y="31"/>
                        <a:pt x="1" y="32"/>
                      </a:cubicBezTo>
                      <a:cubicBezTo>
                        <a:pt x="1" y="33"/>
                        <a:pt x="1" y="34"/>
                        <a:pt x="1" y="34"/>
                      </a:cubicBezTo>
                      <a:close/>
                      <a:moveTo>
                        <a:pt x="45" y="34"/>
                      </a:moveTo>
                      <a:cubicBezTo>
                        <a:pt x="45" y="53"/>
                        <a:pt x="45" y="53"/>
                        <a:pt x="45" y="53"/>
                      </a:cubicBezTo>
                      <a:cubicBezTo>
                        <a:pt x="45" y="54"/>
                        <a:pt x="45" y="54"/>
                        <a:pt x="45" y="54"/>
                      </a:cubicBezTo>
                      <a:cubicBezTo>
                        <a:pt x="45" y="54"/>
                        <a:pt x="44" y="53"/>
                        <a:pt x="44" y="53"/>
                      </a:cubicBezTo>
                      <a:cubicBezTo>
                        <a:pt x="43" y="53"/>
                        <a:pt x="42" y="53"/>
                        <a:pt x="41" y="53"/>
                      </a:cubicBezTo>
                      <a:cubicBezTo>
                        <a:pt x="41" y="53"/>
                        <a:pt x="40" y="52"/>
                        <a:pt x="40" y="51"/>
                      </a:cubicBezTo>
                      <a:cubicBezTo>
                        <a:pt x="40" y="51"/>
                        <a:pt x="40" y="50"/>
                        <a:pt x="40" y="50"/>
                      </a:cubicBezTo>
                      <a:cubicBezTo>
                        <a:pt x="40" y="49"/>
                        <a:pt x="40" y="49"/>
                        <a:pt x="40" y="49"/>
                      </a:cubicBezTo>
                      <a:cubicBezTo>
                        <a:pt x="40" y="48"/>
                        <a:pt x="40" y="48"/>
                        <a:pt x="39" y="47"/>
                      </a:cubicBezTo>
                      <a:cubicBezTo>
                        <a:pt x="38" y="47"/>
                        <a:pt x="37" y="48"/>
                        <a:pt x="36" y="47"/>
                      </a:cubicBezTo>
                      <a:cubicBezTo>
                        <a:pt x="36" y="47"/>
                        <a:pt x="36" y="47"/>
                        <a:pt x="36" y="47"/>
                      </a:cubicBezTo>
                      <a:cubicBezTo>
                        <a:pt x="37" y="46"/>
                        <a:pt x="36" y="46"/>
                        <a:pt x="37" y="46"/>
                      </a:cubicBezTo>
                      <a:cubicBezTo>
                        <a:pt x="37" y="46"/>
                        <a:pt x="37" y="45"/>
                        <a:pt x="37" y="45"/>
                      </a:cubicBezTo>
                      <a:cubicBezTo>
                        <a:pt x="37" y="45"/>
                        <a:pt x="37" y="45"/>
                        <a:pt x="37" y="44"/>
                      </a:cubicBezTo>
                      <a:cubicBezTo>
                        <a:pt x="37" y="44"/>
                        <a:pt x="38" y="44"/>
                        <a:pt x="38" y="44"/>
                      </a:cubicBezTo>
                      <a:cubicBezTo>
                        <a:pt x="38" y="43"/>
                        <a:pt x="38" y="43"/>
                        <a:pt x="37" y="43"/>
                      </a:cubicBezTo>
                      <a:cubicBezTo>
                        <a:pt x="37" y="43"/>
                        <a:pt x="36" y="43"/>
                        <a:pt x="36" y="43"/>
                      </a:cubicBezTo>
                      <a:cubicBezTo>
                        <a:pt x="35" y="43"/>
                        <a:pt x="35" y="45"/>
                        <a:pt x="34" y="45"/>
                      </a:cubicBezTo>
                      <a:cubicBezTo>
                        <a:pt x="34" y="45"/>
                        <a:pt x="33" y="45"/>
                        <a:pt x="33" y="45"/>
                      </a:cubicBezTo>
                      <a:cubicBezTo>
                        <a:pt x="32" y="45"/>
                        <a:pt x="32" y="45"/>
                        <a:pt x="32" y="45"/>
                      </a:cubicBezTo>
                      <a:cubicBezTo>
                        <a:pt x="31" y="45"/>
                        <a:pt x="31" y="45"/>
                        <a:pt x="30" y="45"/>
                      </a:cubicBezTo>
                      <a:cubicBezTo>
                        <a:pt x="30" y="45"/>
                        <a:pt x="30" y="43"/>
                        <a:pt x="30" y="43"/>
                      </a:cubicBezTo>
                      <a:cubicBezTo>
                        <a:pt x="29" y="42"/>
                        <a:pt x="30" y="41"/>
                        <a:pt x="30" y="40"/>
                      </a:cubicBezTo>
                      <a:cubicBezTo>
                        <a:pt x="30" y="40"/>
                        <a:pt x="30" y="39"/>
                        <a:pt x="30" y="39"/>
                      </a:cubicBezTo>
                      <a:cubicBezTo>
                        <a:pt x="31" y="39"/>
                        <a:pt x="30" y="38"/>
                        <a:pt x="31" y="38"/>
                      </a:cubicBezTo>
                      <a:cubicBezTo>
                        <a:pt x="31" y="37"/>
                        <a:pt x="32" y="37"/>
                        <a:pt x="32" y="37"/>
                      </a:cubicBezTo>
                      <a:cubicBezTo>
                        <a:pt x="33" y="36"/>
                        <a:pt x="33" y="36"/>
                        <a:pt x="34" y="36"/>
                      </a:cubicBezTo>
                      <a:cubicBezTo>
                        <a:pt x="35" y="36"/>
                        <a:pt x="35" y="36"/>
                        <a:pt x="36" y="36"/>
                      </a:cubicBezTo>
                      <a:cubicBezTo>
                        <a:pt x="36" y="36"/>
                        <a:pt x="36" y="36"/>
                        <a:pt x="36" y="36"/>
                      </a:cubicBezTo>
                      <a:cubicBezTo>
                        <a:pt x="37" y="36"/>
                        <a:pt x="37" y="36"/>
                        <a:pt x="38" y="35"/>
                      </a:cubicBezTo>
                      <a:cubicBezTo>
                        <a:pt x="39" y="35"/>
                        <a:pt x="39" y="35"/>
                        <a:pt x="40" y="35"/>
                      </a:cubicBezTo>
                      <a:cubicBezTo>
                        <a:pt x="40" y="35"/>
                        <a:pt x="41" y="36"/>
                        <a:pt x="41" y="36"/>
                      </a:cubicBezTo>
                      <a:cubicBezTo>
                        <a:pt x="41" y="36"/>
                        <a:pt x="42" y="35"/>
                        <a:pt x="42" y="36"/>
                      </a:cubicBezTo>
                      <a:cubicBezTo>
                        <a:pt x="42" y="36"/>
                        <a:pt x="43" y="36"/>
                        <a:pt x="43" y="36"/>
                      </a:cubicBezTo>
                      <a:cubicBezTo>
                        <a:pt x="43" y="37"/>
                        <a:pt x="42" y="37"/>
                        <a:pt x="43" y="38"/>
                      </a:cubicBezTo>
                      <a:cubicBezTo>
                        <a:pt x="43" y="38"/>
                        <a:pt x="44" y="38"/>
                        <a:pt x="44" y="38"/>
                      </a:cubicBezTo>
                      <a:cubicBezTo>
                        <a:pt x="45" y="38"/>
                        <a:pt x="44" y="38"/>
                        <a:pt x="44" y="37"/>
                      </a:cubicBezTo>
                      <a:cubicBezTo>
                        <a:pt x="44" y="37"/>
                        <a:pt x="44" y="37"/>
                        <a:pt x="44" y="36"/>
                      </a:cubicBezTo>
                      <a:cubicBezTo>
                        <a:pt x="44" y="36"/>
                        <a:pt x="44" y="36"/>
                        <a:pt x="44" y="36"/>
                      </a:cubicBezTo>
                      <a:cubicBezTo>
                        <a:pt x="44" y="35"/>
                        <a:pt x="45" y="34"/>
                        <a:pt x="45" y="3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3" name="iṣ1iḓè">
                  <a:extLst>
                    <a:ext uri="{FF2B5EF4-FFF2-40B4-BE49-F238E27FC236}">
                      <a16:creationId xmlns:a16="http://schemas.microsoft.com/office/drawing/2014/main" id="{DB7D150C-FDAE-4A29-ABE8-4D88DF91F1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69358" y="2646188"/>
                  <a:ext cx="137246" cy="388456"/>
                </a:xfrm>
                <a:custGeom>
                  <a:avLst/>
                  <a:gdLst>
                    <a:gd name="T0" fmla="*/ 4 w 31"/>
                    <a:gd name="T1" fmla="*/ 11 h 88"/>
                    <a:gd name="T2" fmla="*/ 1 w 31"/>
                    <a:gd name="T3" fmla="*/ 22 h 88"/>
                    <a:gd name="T4" fmla="*/ 3 w 31"/>
                    <a:gd name="T5" fmla="*/ 31 h 88"/>
                    <a:gd name="T6" fmla="*/ 11 w 31"/>
                    <a:gd name="T7" fmla="*/ 40 h 88"/>
                    <a:gd name="T8" fmla="*/ 11 w 31"/>
                    <a:gd name="T9" fmla="*/ 88 h 88"/>
                    <a:gd name="T10" fmla="*/ 20 w 31"/>
                    <a:gd name="T11" fmla="*/ 88 h 88"/>
                    <a:gd name="T12" fmla="*/ 20 w 31"/>
                    <a:gd name="T13" fmla="*/ 40 h 88"/>
                    <a:gd name="T14" fmla="*/ 28 w 31"/>
                    <a:gd name="T15" fmla="*/ 31 h 88"/>
                    <a:gd name="T16" fmla="*/ 30 w 31"/>
                    <a:gd name="T17" fmla="*/ 22 h 88"/>
                    <a:gd name="T18" fmla="*/ 27 w 31"/>
                    <a:gd name="T19" fmla="*/ 11 h 88"/>
                    <a:gd name="T20" fmla="*/ 20 w 31"/>
                    <a:gd name="T21" fmla="*/ 0 h 88"/>
                    <a:gd name="T22" fmla="*/ 23 w 31"/>
                    <a:gd name="T23" fmla="*/ 21 h 88"/>
                    <a:gd name="T24" fmla="*/ 20 w 31"/>
                    <a:gd name="T25" fmla="*/ 21 h 88"/>
                    <a:gd name="T26" fmla="*/ 18 w 31"/>
                    <a:gd name="T27" fmla="*/ 0 h 88"/>
                    <a:gd name="T28" fmla="*/ 15 w 31"/>
                    <a:gd name="T29" fmla="*/ 0 h 88"/>
                    <a:gd name="T30" fmla="*/ 13 w 31"/>
                    <a:gd name="T31" fmla="*/ 0 h 88"/>
                    <a:gd name="T32" fmla="*/ 11 w 31"/>
                    <a:gd name="T33" fmla="*/ 21 h 88"/>
                    <a:gd name="T34" fmla="*/ 8 w 31"/>
                    <a:gd name="T35" fmla="*/ 21 h 88"/>
                    <a:gd name="T36" fmla="*/ 10 w 31"/>
                    <a:gd name="T37" fmla="*/ 0 h 88"/>
                    <a:gd name="T38" fmla="*/ 4 w 31"/>
                    <a:gd name="T39" fmla="*/ 11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1" h="88">
                      <a:moveTo>
                        <a:pt x="4" y="11"/>
                      </a:moveTo>
                      <a:cubicBezTo>
                        <a:pt x="2" y="14"/>
                        <a:pt x="1" y="18"/>
                        <a:pt x="1" y="22"/>
                      </a:cubicBezTo>
                      <a:cubicBezTo>
                        <a:pt x="0" y="25"/>
                        <a:pt x="1" y="28"/>
                        <a:pt x="3" y="31"/>
                      </a:cubicBezTo>
                      <a:cubicBezTo>
                        <a:pt x="4" y="34"/>
                        <a:pt x="8" y="38"/>
                        <a:pt x="11" y="40"/>
                      </a:cubicBezTo>
                      <a:cubicBezTo>
                        <a:pt x="11" y="88"/>
                        <a:pt x="11" y="88"/>
                        <a:pt x="11" y="88"/>
                      </a:cubicBezTo>
                      <a:cubicBezTo>
                        <a:pt x="20" y="88"/>
                        <a:pt x="20" y="88"/>
                        <a:pt x="20" y="88"/>
                      </a:cubicBezTo>
                      <a:cubicBezTo>
                        <a:pt x="20" y="40"/>
                        <a:pt x="20" y="40"/>
                        <a:pt x="20" y="40"/>
                      </a:cubicBezTo>
                      <a:cubicBezTo>
                        <a:pt x="23" y="38"/>
                        <a:pt x="26" y="34"/>
                        <a:pt x="28" y="31"/>
                      </a:cubicBezTo>
                      <a:cubicBezTo>
                        <a:pt x="30" y="28"/>
                        <a:pt x="31" y="25"/>
                        <a:pt x="30" y="22"/>
                      </a:cubicBezTo>
                      <a:cubicBezTo>
                        <a:pt x="30" y="18"/>
                        <a:pt x="28" y="14"/>
                        <a:pt x="27" y="11"/>
                      </a:cubicBezTo>
                      <a:cubicBezTo>
                        <a:pt x="26" y="8"/>
                        <a:pt x="24" y="1"/>
                        <a:pt x="20" y="0"/>
                      </a:cubicBezTo>
                      <a:cubicBezTo>
                        <a:pt x="23" y="21"/>
                        <a:pt x="23" y="21"/>
                        <a:pt x="23" y="21"/>
                      </a:cubicBezTo>
                      <a:cubicBezTo>
                        <a:pt x="20" y="21"/>
                        <a:pt x="20" y="21"/>
                        <a:pt x="20" y="21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7" y="1"/>
                        <a:pt x="5" y="8"/>
                        <a:pt x="4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4" name="íṣlídé">
                  <a:extLst>
                    <a:ext uri="{FF2B5EF4-FFF2-40B4-BE49-F238E27FC236}">
                      <a16:creationId xmlns:a16="http://schemas.microsoft.com/office/drawing/2014/main" id="{51B3D3E1-9C1D-400B-A06B-2228F44ADA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45817" y="2636385"/>
                  <a:ext cx="140922" cy="398259"/>
                </a:xfrm>
                <a:custGeom>
                  <a:avLst/>
                  <a:gdLst>
                    <a:gd name="T0" fmla="*/ 20 w 32"/>
                    <a:gd name="T1" fmla="*/ 90 h 90"/>
                    <a:gd name="T2" fmla="*/ 20 w 32"/>
                    <a:gd name="T3" fmla="*/ 43 h 90"/>
                    <a:gd name="T4" fmla="*/ 32 w 32"/>
                    <a:gd name="T5" fmla="*/ 24 h 90"/>
                    <a:gd name="T6" fmla="*/ 16 w 32"/>
                    <a:gd name="T7" fmla="*/ 0 h 90"/>
                    <a:gd name="T8" fmla="*/ 0 w 32"/>
                    <a:gd name="T9" fmla="*/ 24 h 90"/>
                    <a:gd name="T10" fmla="*/ 12 w 32"/>
                    <a:gd name="T11" fmla="*/ 43 h 90"/>
                    <a:gd name="T12" fmla="*/ 12 w 32"/>
                    <a:gd name="T13" fmla="*/ 90 h 90"/>
                    <a:gd name="T14" fmla="*/ 20 w 32"/>
                    <a:gd name="T15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90">
                      <a:moveTo>
                        <a:pt x="20" y="90"/>
                      </a:moveTo>
                      <a:cubicBezTo>
                        <a:pt x="20" y="43"/>
                        <a:pt x="20" y="43"/>
                        <a:pt x="20" y="43"/>
                      </a:cubicBezTo>
                      <a:cubicBezTo>
                        <a:pt x="27" y="41"/>
                        <a:pt x="32" y="33"/>
                        <a:pt x="32" y="24"/>
                      </a:cubicBezTo>
                      <a:cubicBezTo>
                        <a:pt x="32" y="14"/>
                        <a:pt x="25" y="0"/>
                        <a:pt x="16" y="0"/>
                      </a:cubicBezTo>
                      <a:cubicBezTo>
                        <a:pt x="7" y="0"/>
                        <a:pt x="0" y="14"/>
                        <a:pt x="0" y="24"/>
                      </a:cubicBezTo>
                      <a:cubicBezTo>
                        <a:pt x="0" y="33"/>
                        <a:pt x="5" y="41"/>
                        <a:pt x="12" y="43"/>
                      </a:cubicBezTo>
                      <a:cubicBezTo>
                        <a:pt x="12" y="90"/>
                        <a:pt x="12" y="90"/>
                        <a:pt x="12" y="90"/>
                      </a:cubicBezTo>
                      <a:lnTo>
                        <a:pt x="20" y="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5" name="ïslïďê">
                  <a:extLst>
                    <a:ext uri="{FF2B5EF4-FFF2-40B4-BE49-F238E27FC236}">
                      <a16:creationId xmlns:a16="http://schemas.microsoft.com/office/drawing/2014/main" id="{5F021693-8709-489D-B1F2-F9A0EAEB8F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6543" y="3078759"/>
                  <a:ext cx="162980" cy="167882"/>
                </a:xfrm>
                <a:custGeom>
                  <a:avLst/>
                  <a:gdLst>
                    <a:gd name="T0" fmla="*/ 8 w 37"/>
                    <a:gd name="T1" fmla="*/ 35 h 38"/>
                    <a:gd name="T2" fmla="*/ 18 w 37"/>
                    <a:gd name="T3" fmla="*/ 38 h 38"/>
                    <a:gd name="T4" fmla="*/ 37 w 37"/>
                    <a:gd name="T5" fmla="*/ 19 h 38"/>
                    <a:gd name="T6" fmla="*/ 18 w 37"/>
                    <a:gd name="T7" fmla="*/ 0 h 38"/>
                    <a:gd name="T8" fmla="*/ 0 w 37"/>
                    <a:gd name="T9" fmla="*/ 17 h 38"/>
                    <a:gd name="T10" fmla="*/ 18 w 37"/>
                    <a:gd name="T11" fmla="*/ 17 h 38"/>
                    <a:gd name="T12" fmla="*/ 24 w 37"/>
                    <a:gd name="T13" fmla="*/ 17 h 38"/>
                    <a:gd name="T14" fmla="*/ 20 w 37"/>
                    <a:gd name="T15" fmla="*/ 21 h 38"/>
                    <a:gd name="T16" fmla="*/ 8 w 37"/>
                    <a:gd name="T17" fmla="*/ 3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7" h="38">
                      <a:moveTo>
                        <a:pt x="8" y="35"/>
                      </a:moveTo>
                      <a:cubicBezTo>
                        <a:pt x="11" y="37"/>
                        <a:pt x="14" y="38"/>
                        <a:pt x="18" y="38"/>
                      </a:cubicBezTo>
                      <a:cubicBezTo>
                        <a:pt x="29" y="38"/>
                        <a:pt x="37" y="30"/>
                        <a:pt x="37" y="19"/>
                      </a:cubicBezTo>
                      <a:cubicBezTo>
                        <a:pt x="37" y="9"/>
                        <a:pt x="29" y="0"/>
                        <a:pt x="18" y="0"/>
                      </a:cubicBezTo>
                      <a:cubicBezTo>
                        <a:pt x="9" y="0"/>
                        <a:pt x="1" y="7"/>
                        <a:pt x="0" y="17"/>
                      </a:cubicBezTo>
                      <a:cubicBezTo>
                        <a:pt x="18" y="17"/>
                        <a:pt x="18" y="17"/>
                        <a:pt x="18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0" y="21"/>
                        <a:pt x="20" y="21"/>
                        <a:pt x="20" y="21"/>
                      </a:cubicBezTo>
                      <a:lnTo>
                        <a:pt x="8" y="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6" name="iṧļïḍé">
                  <a:extLst>
                    <a:ext uri="{FF2B5EF4-FFF2-40B4-BE49-F238E27FC236}">
                      <a16:creationId xmlns:a16="http://schemas.microsoft.com/office/drawing/2014/main" id="{3B05723E-77D1-49FA-BAFC-DBD12815BD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35530" y="3162087"/>
                  <a:ext cx="340665" cy="322284"/>
                </a:xfrm>
                <a:custGeom>
                  <a:avLst/>
                  <a:gdLst>
                    <a:gd name="T0" fmla="*/ 34 w 77"/>
                    <a:gd name="T1" fmla="*/ 39 h 73"/>
                    <a:gd name="T2" fmla="*/ 34 w 77"/>
                    <a:gd name="T3" fmla="*/ 41 h 73"/>
                    <a:gd name="T4" fmla="*/ 34 w 77"/>
                    <a:gd name="T5" fmla="*/ 43 h 73"/>
                    <a:gd name="T6" fmla="*/ 34 w 77"/>
                    <a:gd name="T7" fmla="*/ 67 h 73"/>
                    <a:gd name="T8" fmla="*/ 25 w 77"/>
                    <a:gd name="T9" fmla="*/ 73 h 73"/>
                    <a:gd name="T10" fmla="*/ 51 w 77"/>
                    <a:gd name="T11" fmla="*/ 73 h 73"/>
                    <a:gd name="T12" fmla="*/ 43 w 77"/>
                    <a:gd name="T13" fmla="*/ 67 h 73"/>
                    <a:gd name="T14" fmla="*/ 43 w 77"/>
                    <a:gd name="T15" fmla="*/ 43 h 73"/>
                    <a:gd name="T16" fmla="*/ 43 w 77"/>
                    <a:gd name="T17" fmla="*/ 41 h 73"/>
                    <a:gd name="T18" fmla="*/ 43 w 77"/>
                    <a:gd name="T19" fmla="*/ 39 h 73"/>
                    <a:gd name="T20" fmla="*/ 65 w 77"/>
                    <a:gd name="T21" fmla="*/ 14 h 73"/>
                    <a:gd name="T22" fmla="*/ 77 w 77"/>
                    <a:gd name="T23" fmla="*/ 0 h 73"/>
                    <a:gd name="T24" fmla="*/ 58 w 77"/>
                    <a:gd name="T25" fmla="*/ 0 h 73"/>
                    <a:gd name="T26" fmla="*/ 0 w 77"/>
                    <a:gd name="T27" fmla="*/ 0 h 73"/>
                    <a:gd name="T28" fmla="*/ 34 w 77"/>
                    <a:gd name="T29" fmla="*/ 39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77" h="73">
                      <a:moveTo>
                        <a:pt x="34" y="39"/>
                      </a:moveTo>
                      <a:cubicBezTo>
                        <a:pt x="34" y="41"/>
                        <a:pt x="34" y="41"/>
                        <a:pt x="34" y="41"/>
                      </a:cubicBezTo>
                      <a:cubicBezTo>
                        <a:pt x="34" y="43"/>
                        <a:pt x="34" y="43"/>
                        <a:pt x="34" y="43"/>
                      </a:cubicBezTo>
                      <a:cubicBezTo>
                        <a:pt x="34" y="67"/>
                        <a:pt x="34" y="67"/>
                        <a:pt x="34" y="67"/>
                      </a:cubicBezTo>
                      <a:cubicBezTo>
                        <a:pt x="29" y="68"/>
                        <a:pt x="25" y="70"/>
                        <a:pt x="25" y="73"/>
                      </a:cubicBezTo>
                      <a:cubicBezTo>
                        <a:pt x="51" y="73"/>
                        <a:pt x="51" y="73"/>
                        <a:pt x="51" y="73"/>
                      </a:cubicBezTo>
                      <a:cubicBezTo>
                        <a:pt x="51" y="70"/>
                        <a:pt x="47" y="68"/>
                        <a:pt x="43" y="67"/>
                      </a:cubicBezTo>
                      <a:cubicBezTo>
                        <a:pt x="43" y="43"/>
                        <a:pt x="43" y="43"/>
                        <a:pt x="43" y="43"/>
                      </a:cubicBezTo>
                      <a:cubicBezTo>
                        <a:pt x="43" y="41"/>
                        <a:pt x="43" y="41"/>
                        <a:pt x="43" y="41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65" y="14"/>
                        <a:pt x="65" y="14"/>
                        <a:pt x="65" y="14"/>
                      </a:cubicBezTo>
                      <a:cubicBezTo>
                        <a:pt x="77" y="0"/>
                        <a:pt x="77" y="0"/>
                        <a:pt x="77" y="0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34" y="3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7" name="íṡ1iḋê">
                  <a:extLst>
                    <a:ext uri="{FF2B5EF4-FFF2-40B4-BE49-F238E27FC236}">
                      <a16:creationId xmlns:a16="http://schemas.microsoft.com/office/drawing/2014/main" id="{6177A7CE-0D31-4871-ADA2-E95CEEDCA9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261" y="892623"/>
                  <a:ext cx="366398" cy="93131"/>
                </a:xfrm>
                <a:custGeom>
                  <a:avLst/>
                  <a:gdLst>
                    <a:gd name="T0" fmla="*/ 198 w 299"/>
                    <a:gd name="T1" fmla="*/ 39 h 76"/>
                    <a:gd name="T2" fmla="*/ 104 w 299"/>
                    <a:gd name="T3" fmla="*/ 39 h 76"/>
                    <a:gd name="T4" fmla="*/ 104 w 299"/>
                    <a:gd name="T5" fmla="*/ 0 h 76"/>
                    <a:gd name="T6" fmla="*/ 0 w 299"/>
                    <a:gd name="T7" fmla="*/ 0 h 76"/>
                    <a:gd name="T8" fmla="*/ 0 w 299"/>
                    <a:gd name="T9" fmla="*/ 76 h 76"/>
                    <a:gd name="T10" fmla="*/ 299 w 299"/>
                    <a:gd name="T11" fmla="*/ 76 h 76"/>
                    <a:gd name="T12" fmla="*/ 299 w 299"/>
                    <a:gd name="T13" fmla="*/ 0 h 76"/>
                    <a:gd name="T14" fmla="*/ 198 w 299"/>
                    <a:gd name="T15" fmla="*/ 0 h 76"/>
                    <a:gd name="T16" fmla="*/ 198 w 299"/>
                    <a:gd name="T17" fmla="*/ 39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9" h="76">
                      <a:moveTo>
                        <a:pt x="198" y="39"/>
                      </a:moveTo>
                      <a:lnTo>
                        <a:pt x="104" y="39"/>
                      </a:lnTo>
                      <a:lnTo>
                        <a:pt x="104" y="0"/>
                      </a:lnTo>
                      <a:lnTo>
                        <a:pt x="0" y="0"/>
                      </a:lnTo>
                      <a:lnTo>
                        <a:pt x="0" y="76"/>
                      </a:lnTo>
                      <a:lnTo>
                        <a:pt x="299" y="76"/>
                      </a:lnTo>
                      <a:lnTo>
                        <a:pt x="299" y="0"/>
                      </a:lnTo>
                      <a:lnTo>
                        <a:pt x="198" y="0"/>
                      </a:lnTo>
                      <a:lnTo>
                        <a:pt x="198" y="3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8" name="îşḻîḋè">
                  <a:extLst>
                    <a:ext uri="{FF2B5EF4-FFF2-40B4-BE49-F238E27FC236}">
                      <a16:creationId xmlns:a16="http://schemas.microsoft.com/office/drawing/2014/main" id="{4440CBDF-C164-4F30-B4D0-29D331E67D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8761" y="892623"/>
                  <a:ext cx="71074" cy="2573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9" name="ïSľíḓê">
                  <a:extLst>
                    <a:ext uri="{FF2B5EF4-FFF2-40B4-BE49-F238E27FC236}">
                      <a16:creationId xmlns:a16="http://schemas.microsoft.com/office/drawing/2014/main" id="{5CEBC91D-6B4F-487C-8AC4-924ED7506C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261" y="675725"/>
                  <a:ext cx="366398" cy="194841"/>
                </a:xfrm>
                <a:custGeom>
                  <a:avLst/>
                  <a:gdLst>
                    <a:gd name="T0" fmla="*/ 223 w 299"/>
                    <a:gd name="T1" fmla="*/ 0 h 159"/>
                    <a:gd name="T2" fmla="*/ 151 w 299"/>
                    <a:gd name="T3" fmla="*/ 0 h 159"/>
                    <a:gd name="T4" fmla="*/ 151 w 299"/>
                    <a:gd name="T5" fmla="*/ 29 h 159"/>
                    <a:gd name="T6" fmla="*/ 198 w 299"/>
                    <a:gd name="T7" fmla="*/ 29 h 159"/>
                    <a:gd name="T8" fmla="*/ 198 w 299"/>
                    <a:gd name="T9" fmla="*/ 58 h 159"/>
                    <a:gd name="T10" fmla="*/ 151 w 299"/>
                    <a:gd name="T11" fmla="*/ 58 h 159"/>
                    <a:gd name="T12" fmla="*/ 151 w 299"/>
                    <a:gd name="T13" fmla="*/ 159 h 159"/>
                    <a:gd name="T14" fmla="*/ 198 w 299"/>
                    <a:gd name="T15" fmla="*/ 159 h 159"/>
                    <a:gd name="T16" fmla="*/ 299 w 299"/>
                    <a:gd name="T17" fmla="*/ 159 h 159"/>
                    <a:gd name="T18" fmla="*/ 299 w 299"/>
                    <a:gd name="T19" fmla="*/ 58 h 159"/>
                    <a:gd name="T20" fmla="*/ 223 w 299"/>
                    <a:gd name="T21" fmla="*/ 58 h 159"/>
                    <a:gd name="T22" fmla="*/ 223 w 299"/>
                    <a:gd name="T23" fmla="*/ 0 h 159"/>
                    <a:gd name="T24" fmla="*/ 151 w 299"/>
                    <a:gd name="T25" fmla="*/ 0 h 159"/>
                    <a:gd name="T26" fmla="*/ 79 w 299"/>
                    <a:gd name="T27" fmla="*/ 0 h 159"/>
                    <a:gd name="T28" fmla="*/ 79 w 299"/>
                    <a:gd name="T29" fmla="*/ 58 h 159"/>
                    <a:gd name="T30" fmla="*/ 0 w 299"/>
                    <a:gd name="T31" fmla="*/ 58 h 159"/>
                    <a:gd name="T32" fmla="*/ 0 w 299"/>
                    <a:gd name="T33" fmla="*/ 159 h 159"/>
                    <a:gd name="T34" fmla="*/ 104 w 299"/>
                    <a:gd name="T35" fmla="*/ 159 h 159"/>
                    <a:gd name="T36" fmla="*/ 151 w 299"/>
                    <a:gd name="T37" fmla="*/ 159 h 159"/>
                    <a:gd name="T38" fmla="*/ 151 w 299"/>
                    <a:gd name="T39" fmla="*/ 58 h 159"/>
                    <a:gd name="T40" fmla="*/ 104 w 299"/>
                    <a:gd name="T41" fmla="*/ 58 h 159"/>
                    <a:gd name="T42" fmla="*/ 104 w 299"/>
                    <a:gd name="T43" fmla="*/ 58 h 159"/>
                    <a:gd name="T44" fmla="*/ 104 w 299"/>
                    <a:gd name="T45" fmla="*/ 29 h 159"/>
                    <a:gd name="T46" fmla="*/ 151 w 299"/>
                    <a:gd name="T47" fmla="*/ 29 h 159"/>
                    <a:gd name="T48" fmla="*/ 151 w 299"/>
                    <a:gd name="T49" fmla="*/ 0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99" h="159">
                      <a:moveTo>
                        <a:pt x="223" y="0"/>
                      </a:moveTo>
                      <a:lnTo>
                        <a:pt x="151" y="0"/>
                      </a:lnTo>
                      <a:lnTo>
                        <a:pt x="151" y="29"/>
                      </a:lnTo>
                      <a:lnTo>
                        <a:pt x="198" y="29"/>
                      </a:lnTo>
                      <a:lnTo>
                        <a:pt x="198" y="58"/>
                      </a:lnTo>
                      <a:lnTo>
                        <a:pt x="151" y="58"/>
                      </a:lnTo>
                      <a:lnTo>
                        <a:pt x="151" y="159"/>
                      </a:lnTo>
                      <a:lnTo>
                        <a:pt x="198" y="159"/>
                      </a:lnTo>
                      <a:lnTo>
                        <a:pt x="299" y="159"/>
                      </a:lnTo>
                      <a:lnTo>
                        <a:pt x="299" y="58"/>
                      </a:lnTo>
                      <a:lnTo>
                        <a:pt x="223" y="58"/>
                      </a:lnTo>
                      <a:lnTo>
                        <a:pt x="223" y="0"/>
                      </a:lnTo>
                      <a:close/>
                      <a:moveTo>
                        <a:pt x="151" y="0"/>
                      </a:moveTo>
                      <a:lnTo>
                        <a:pt x="79" y="0"/>
                      </a:lnTo>
                      <a:lnTo>
                        <a:pt x="79" y="58"/>
                      </a:lnTo>
                      <a:lnTo>
                        <a:pt x="0" y="58"/>
                      </a:lnTo>
                      <a:lnTo>
                        <a:pt x="0" y="159"/>
                      </a:lnTo>
                      <a:lnTo>
                        <a:pt x="104" y="159"/>
                      </a:lnTo>
                      <a:lnTo>
                        <a:pt x="151" y="159"/>
                      </a:lnTo>
                      <a:lnTo>
                        <a:pt x="151" y="58"/>
                      </a:lnTo>
                      <a:lnTo>
                        <a:pt x="104" y="58"/>
                      </a:lnTo>
                      <a:lnTo>
                        <a:pt x="104" y="58"/>
                      </a:lnTo>
                      <a:lnTo>
                        <a:pt x="104" y="29"/>
                      </a:lnTo>
                      <a:lnTo>
                        <a:pt x="151" y="29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0" name="ïṩ1íḍé">
                  <a:extLst>
                    <a:ext uri="{FF2B5EF4-FFF2-40B4-BE49-F238E27FC236}">
                      <a16:creationId xmlns:a16="http://schemas.microsoft.com/office/drawing/2014/main" id="{F505BC0C-E1F4-4B09-9FF8-E192677B73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08797" y="1272501"/>
                  <a:ext cx="371300" cy="379878"/>
                </a:xfrm>
                <a:custGeom>
                  <a:avLst/>
                  <a:gdLst>
                    <a:gd name="T0" fmla="*/ 42 w 84"/>
                    <a:gd name="T1" fmla="*/ 0 h 86"/>
                    <a:gd name="T2" fmla="*/ 33 w 84"/>
                    <a:gd name="T3" fmla="*/ 18 h 86"/>
                    <a:gd name="T4" fmla="*/ 33 w 84"/>
                    <a:gd name="T5" fmla="*/ 32 h 86"/>
                    <a:gd name="T6" fmla="*/ 0 w 84"/>
                    <a:gd name="T7" fmla="*/ 46 h 86"/>
                    <a:gd name="T8" fmla="*/ 0 w 84"/>
                    <a:gd name="T9" fmla="*/ 55 h 86"/>
                    <a:gd name="T10" fmla="*/ 33 w 84"/>
                    <a:gd name="T11" fmla="*/ 48 h 86"/>
                    <a:gd name="T12" fmla="*/ 33 w 84"/>
                    <a:gd name="T13" fmla="*/ 67 h 86"/>
                    <a:gd name="T14" fmla="*/ 19 w 84"/>
                    <a:gd name="T15" fmla="*/ 77 h 86"/>
                    <a:gd name="T16" fmla="*/ 19 w 84"/>
                    <a:gd name="T17" fmla="*/ 86 h 86"/>
                    <a:gd name="T18" fmla="*/ 42 w 84"/>
                    <a:gd name="T19" fmla="*/ 78 h 86"/>
                    <a:gd name="T20" fmla="*/ 65 w 84"/>
                    <a:gd name="T21" fmla="*/ 86 h 86"/>
                    <a:gd name="T22" fmla="*/ 65 w 84"/>
                    <a:gd name="T23" fmla="*/ 77 h 86"/>
                    <a:gd name="T24" fmla="*/ 52 w 84"/>
                    <a:gd name="T25" fmla="*/ 67 h 86"/>
                    <a:gd name="T26" fmla="*/ 52 w 84"/>
                    <a:gd name="T27" fmla="*/ 48 h 86"/>
                    <a:gd name="T28" fmla="*/ 84 w 84"/>
                    <a:gd name="T29" fmla="*/ 55 h 86"/>
                    <a:gd name="T30" fmla="*/ 84 w 84"/>
                    <a:gd name="T31" fmla="*/ 46 h 86"/>
                    <a:gd name="T32" fmla="*/ 52 w 84"/>
                    <a:gd name="T33" fmla="*/ 32 h 86"/>
                    <a:gd name="T34" fmla="*/ 52 w 84"/>
                    <a:gd name="T35" fmla="*/ 18 h 86"/>
                    <a:gd name="T36" fmla="*/ 42 w 84"/>
                    <a:gd name="T3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84" h="86">
                      <a:moveTo>
                        <a:pt x="42" y="0"/>
                      </a:moveTo>
                      <a:cubicBezTo>
                        <a:pt x="37" y="0"/>
                        <a:pt x="33" y="13"/>
                        <a:pt x="33" y="18"/>
                      </a:cubicBezTo>
                      <a:cubicBezTo>
                        <a:pt x="33" y="32"/>
                        <a:pt x="33" y="32"/>
                        <a:pt x="33" y="32"/>
                      </a:cubicBezTo>
                      <a:cubicBezTo>
                        <a:pt x="0" y="46"/>
                        <a:pt x="0" y="46"/>
                        <a:pt x="0" y="46"/>
                      </a:cubicBezTo>
                      <a:cubicBezTo>
                        <a:pt x="0" y="55"/>
                        <a:pt x="0" y="55"/>
                        <a:pt x="0" y="55"/>
                      </a:cubicBezTo>
                      <a:cubicBezTo>
                        <a:pt x="33" y="48"/>
                        <a:pt x="33" y="48"/>
                        <a:pt x="33" y="48"/>
                      </a:cubicBezTo>
                      <a:cubicBezTo>
                        <a:pt x="33" y="67"/>
                        <a:pt x="33" y="67"/>
                        <a:pt x="33" y="67"/>
                      </a:cubicBezTo>
                      <a:cubicBezTo>
                        <a:pt x="19" y="77"/>
                        <a:pt x="19" y="77"/>
                        <a:pt x="19" y="77"/>
                      </a:cubicBezTo>
                      <a:cubicBezTo>
                        <a:pt x="19" y="86"/>
                        <a:pt x="19" y="86"/>
                        <a:pt x="19" y="86"/>
                      </a:cubicBezTo>
                      <a:cubicBezTo>
                        <a:pt x="42" y="78"/>
                        <a:pt x="42" y="78"/>
                        <a:pt x="42" y="78"/>
                      </a:cubicBezTo>
                      <a:cubicBezTo>
                        <a:pt x="65" y="86"/>
                        <a:pt x="65" y="86"/>
                        <a:pt x="65" y="86"/>
                      </a:cubicBezTo>
                      <a:cubicBezTo>
                        <a:pt x="65" y="77"/>
                        <a:pt x="65" y="77"/>
                        <a:pt x="65" y="77"/>
                      </a:cubicBezTo>
                      <a:cubicBezTo>
                        <a:pt x="52" y="67"/>
                        <a:pt x="52" y="67"/>
                        <a:pt x="52" y="67"/>
                      </a:cubicBezTo>
                      <a:cubicBezTo>
                        <a:pt x="52" y="48"/>
                        <a:pt x="52" y="48"/>
                        <a:pt x="52" y="48"/>
                      </a:cubicBezTo>
                      <a:cubicBezTo>
                        <a:pt x="84" y="55"/>
                        <a:pt x="84" y="55"/>
                        <a:pt x="84" y="55"/>
                      </a:cubicBezTo>
                      <a:cubicBezTo>
                        <a:pt x="84" y="46"/>
                        <a:pt x="84" y="46"/>
                        <a:pt x="84" y="46"/>
                      </a:cubicBezTo>
                      <a:cubicBezTo>
                        <a:pt x="52" y="32"/>
                        <a:pt x="52" y="32"/>
                        <a:pt x="52" y="32"/>
                      </a:cubicBezTo>
                      <a:cubicBezTo>
                        <a:pt x="52" y="18"/>
                        <a:pt x="52" y="18"/>
                        <a:pt x="52" y="18"/>
                      </a:cubicBezTo>
                      <a:cubicBezTo>
                        <a:pt x="52" y="13"/>
                        <a:pt x="48" y="0"/>
                        <a:pt x="4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1" name="îṩľídè">
                  <a:extLst>
                    <a:ext uri="{FF2B5EF4-FFF2-40B4-BE49-F238E27FC236}">
                      <a16:creationId xmlns:a16="http://schemas.microsoft.com/office/drawing/2014/main" id="{7F4AB8F7-0CB8-4C07-B94E-F3C1644889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1723" y="2292044"/>
                  <a:ext cx="269591" cy="216898"/>
                </a:xfrm>
                <a:custGeom>
                  <a:avLst/>
                  <a:gdLst>
                    <a:gd name="T0" fmla="*/ 48 w 61"/>
                    <a:gd name="T1" fmla="*/ 49 h 49"/>
                    <a:gd name="T2" fmla="*/ 48 w 61"/>
                    <a:gd name="T3" fmla="*/ 32 h 49"/>
                    <a:gd name="T4" fmla="*/ 56 w 61"/>
                    <a:gd name="T5" fmla="*/ 24 h 49"/>
                    <a:gd name="T6" fmla="*/ 61 w 61"/>
                    <a:gd name="T7" fmla="*/ 24 h 49"/>
                    <a:gd name="T8" fmla="*/ 61 w 61"/>
                    <a:gd name="T9" fmla="*/ 6 h 49"/>
                    <a:gd name="T10" fmla="*/ 54 w 61"/>
                    <a:gd name="T11" fmla="*/ 0 h 49"/>
                    <a:gd name="T12" fmla="*/ 39 w 61"/>
                    <a:gd name="T13" fmla="*/ 0 h 49"/>
                    <a:gd name="T14" fmla="*/ 39 w 61"/>
                    <a:gd name="T15" fmla="*/ 8 h 49"/>
                    <a:gd name="T16" fmla="*/ 45 w 61"/>
                    <a:gd name="T17" fmla="*/ 13 h 49"/>
                    <a:gd name="T18" fmla="*/ 39 w 61"/>
                    <a:gd name="T19" fmla="*/ 19 h 49"/>
                    <a:gd name="T20" fmla="*/ 39 w 61"/>
                    <a:gd name="T21" fmla="*/ 22 h 49"/>
                    <a:gd name="T22" fmla="*/ 45 w 61"/>
                    <a:gd name="T23" fmla="*/ 28 h 49"/>
                    <a:gd name="T24" fmla="*/ 39 w 61"/>
                    <a:gd name="T25" fmla="*/ 33 h 49"/>
                    <a:gd name="T26" fmla="*/ 39 w 61"/>
                    <a:gd name="T27" fmla="*/ 49 h 49"/>
                    <a:gd name="T28" fmla="*/ 48 w 61"/>
                    <a:gd name="T29" fmla="*/ 49 h 49"/>
                    <a:gd name="T30" fmla="*/ 39 w 61"/>
                    <a:gd name="T31" fmla="*/ 0 h 49"/>
                    <a:gd name="T32" fmla="*/ 22 w 61"/>
                    <a:gd name="T33" fmla="*/ 0 h 49"/>
                    <a:gd name="T34" fmla="*/ 22 w 61"/>
                    <a:gd name="T35" fmla="*/ 8 h 49"/>
                    <a:gd name="T36" fmla="*/ 22 w 61"/>
                    <a:gd name="T37" fmla="*/ 8 h 49"/>
                    <a:gd name="T38" fmla="*/ 22 w 61"/>
                    <a:gd name="T39" fmla="*/ 8 h 49"/>
                    <a:gd name="T40" fmla="*/ 27 w 61"/>
                    <a:gd name="T41" fmla="*/ 13 h 49"/>
                    <a:gd name="T42" fmla="*/ 22 w 61"/>
                    <a:gd name="T43" fmla="*/ 19 h 49"/>
                    <a:gd name="T44" fmla="*/ 22 w 61"/>
                    <a:gd name="T45" fmla="*/ 19 h 49"/>
                    <a:gd name="T46" fmla="*/ 22 w 61"/>
                    <a:gd name="T47" fmla="*/ 22 h 49"/>
                    <a:gd name="T48" fmla="*/ 22 w 61"/>
                    <a:gd name="T49" fmla="*/ 22 h 49"/>
                    <a:gd name="T50" fmla="*/ 22 w 61"/>
                    <a:gd name="T51" fmla="*/ 22 h 49"/>
                    <a:gd name="T52" fmla="*/ 27 w 61"/>
                    <a:gd name="T53" fmla="*/ 28 h 49"/>
                    <a:gd name="T54" fmla="*/ 22 w 61"/>
                    <a:gd name="T55" fmla="*/ 33 h 49"/>
                    <a:gd name="T56" fmla="*/ 22 w 61"/>
                    <a:gd name="T57" fmla="*/ 33 h 49"/>
                    <a:gd name="T58" fmla="*/ 22 w 61"/>
                    <a:gd name="T59" fmla="*/ 49 h 49"/>
                    <a:gd name="T60" fmla="*/ 39 w 61"/>
                    <a:gd name="T61" fmla="*/ 49 h 49"/>
                    <a:gd name="T62" fmla="*/ 39 w 61"/>
                    <a:gd name="T63" fmla="*/ 33 h 49"/>
                    <a:gd name="T64" fmla="*/ 39 w 61"/>
                    <a:gd name="T65" fmla="*/ 33 h 49"/>
                    <a:gd name="T66" fmla="*/ 34 w 61"/>
                    <a:gd name="T67" fmla="*/ 28 h 49"/>
                    <a:gd name="T68" fmla="*/ 39 w 61"/>
                    <a:gd name="T69" fmla="*/ 22 h 49"/>
                    <a:gd name="T70" fmla="*/ 39 w 61"/>
                    <a:gd name="T71" fmla="*/ 22 h 49"/>
                    <a:gd name="T72" fmla="*/ 39 w 61"/>
                    <a:gd name="T73" fmla="*/ 22 h 49"/>
                    <a:gd name="T74" fmla="*/ 39 w 61"/>
                    <a:gd name="T75" fmla="*/ 19 h 49"/>
                    <a:gd name="T76" fmla="*/ 39 w 61"/>
                    <a:gd name="T77" fmla="*/ 19 h 49"/>
                    <a:gd name="T78" fmla="*/ 34 w 61"/>
                    <a:gd name="T79" fmla="*/ 13 h 49"/>
                    <a:gd name="T80" fmla="*/ 39 w 61"/>
                    <a:gd name="T81" fmla="*/ 8 h 49"/>
                    <a:gd name="T82" fmla="*/ 39 w 61"/>
                    <a:gd name="T83" fmla="*/ 8 h 49"/>
                    <a:gd name="T84" fmla="*/ 39 w 61"/>
                    <a:gd name="T85" fmla="*/ 8 h 49"/>
                    <a:gd name="T86" fmla="*/ 39 w 61"/>
                    <a:gd name="T87" fmla="*/ 0 h 49"/>
                    <a:gd name="T88" fmla="*/ 22 w 61"/>
                    <a:gd name="T89" fmla="*/ 0 h 49"/>
                    <a:gd name="T90" fmla="*/ 6 w 61"/>
                    <a:gd name="T91" fmla="*/ 0 h 49"/>
                    <a:gd name="T92" fmla="*/ 0 w 61"/>
                    <a:gd name="T93" fmla="*/ 6 h 49"/>
                    <a:gd name="T94" fmla="*/ 0 w 61"/>
                    <a:gd name="T95" fmla="*/ 24 h 49"/>
                    <a:gd name="T96" fmla="*/ 5 w 61"/>
                    <a:gd name="T97" fmla="*/ 24 h 49"/>
                    <a:gd name="T98" fmla="*/ 13 w 61"/>
                    <a:gd name="T99" fmla="*/ 32 h 49"/>
                    <a:gd name="T100" fmla="*/ 13 w 61"/>
                    <a:gd name="T101" fmla="*/ 49 h 49"/>
                    <a:gd name="T102" fmla="*/ 22 w 61"/>
                    <a:gd name="T103" fmla="*/ 49 h 49"/>
                    <a:gd name="T104" fmla="*/ 22 w 61"/>
                    <a:gd name="T105" fmla="*/ 33 h 49"/>
                    <a:gd name="T106" fmla="*/ 16 w 61"/>
                    <a:gd name="T107" fmla="*/ 28 h 49"/>
                    <a:gd name="T108" fmla="*/ 22 w 61"/>
                    <a:gd name="T109" fmla="*/ 22 h 49"/>
                    <a:gd name="T110" fmla="*/ 22 w 61"/>
                    <a:gd name="T111" fmla="*/ 19 h 49"/>
                    <a:gd name="T112" fmla="*/ 16 w 61"/>
                    <a:gd name="T113" fmla="*/ 13 h 49"/>
                    <a:gd name="T114" fmla="*/ 22 w 61"/>
                    <a:gd name="T115" fmla="*/ 8 h 49"/>
                    <a:gd name="T116" fmla="*/ 22 w 61"/>
                    <a:gd name="T117" fmla="*/ 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61" h="49">
                      <a:moveTo>
                        <a:pt x="48" y="49"/>
                      </a:moveTo>
                      <a:cubicBezTo>
                        <a:pt x="48" y="32"/>
                        <a:pt x="48" y="32"/>
                        <a:pt x="48" y="32"/>
                      </a:cubicBezTo>
                      <a:cubicBezTo>
                        <a:pt x="48" y="27"/>
                        <a:pt x="51" y="24"/>
                        <a:pt x="56" y="24"/>
                      </a:cubicBezTo>
                      <a:cubicBezTo>
                        <a:pt x="61" y="24"/>
                        <a:pt x="61" y="24"/>
                        <a:pt x="61" y="24"/>
                      </a:cubicBezTo>
                      <a:cubicBezTo>
                        <a:pt x="61" y="6"/>
                        <a:pt x="61" y="6"/>
                        <a:pt x="61" y="6"/>
                      </a:cubicBezTo>
                      <a:cubicBezTo>
                        <a:pt x="61" y="3"/>
                        <a:pt x="58" y="0"/>
                        <a:pt x="54" y="0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9" y="8"/>
                        <a:pt x="39" y="8"/>
                        <a:pt x="39" y="8"/>
                      </a:cubicBezTo>
                      <a:cubicBezTo>
                        <a:pt x="42" y="8"/>
                        <a:pt x="45" y="10"/>
                        <a:pt x="45" y="13"/>
                      </a:cubicBezTo>
                      <a:cubicBezTo>
                        <a:pt x="45" y="16"/>
                        <a:pt x="42" y="19"/>
                        <a:pt x="39" y="19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42" y="22"/>
                        <a:pt x="45" y="25"/>
                        <a:pt x="45" y="28"/>
                      </a:cubicBezTo>
                      <a:cubicBezTo>
                        <a:pt x="45" y="31"/>
                        <a:pt x="42" y="33"/>
                        <a:pt x="39" y="33"/>
                      </a:cubicBezTo>
                      <a:cubicBezTo>
                        <a:pt x="39" y="49"/>
                        <a:pt x="39" y="49"/>
                        <a:pt x="39" y="49"/>
                      </a:cubicBezTo>
                      <a:lnTo>
                        <a:pt x="48" y="49"/>
                      </a:lnTo>
                      <a:close/>
                      <a:moveTo>
                        <a:pt x="39" y="0"/>
                      </a:move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8"/>
                        <a:pt x="22" y="8"/>
                        <a:pt x="22" y="8"/>
                      </a:cubicBezTo>
                      <a:cubicBezTo>
                        <a:pt x="22" y="8"/>
                        <a:pt x="22" y="8"/>
                        <a:pt x="22" y="8"/>
                      </a:cubicBezTo>
                      <a:cubicBezTo>
                        <a:pt x="22" y="8"/>
                        <a:pt x="22" y="8"/>
                        <a:pt x="22" y="8"/>
                      </a:cubicBezTo>
                      <a:cubicBezTo>
                        <a:pt x="25" y="8"/>
                        <a:pt x="27" y="10"/>
                        <a:pt x="27" y="13"/>
                      </a:cubicBezTo>
                      <a:cubicBezTo>
                        <a:pt x="27" y="16"/>
                        <a:pt x="25" y="19"/>
                        <a:pt x="22" y="19"/>
                      </a:cubicBezTo>
                      <a:cubicBezTo>
                        <a:pt x="22" y="19"/>
                        <a:pt x="22" y="19"/>
                        <a:pt x="22" y="19"/>
                      </a:cubicBezTo>
                      <a:cubicBezTo>
                        <a:pt x="22" y="22"/>
                        <a:pt x="22" y="22"/>
                        <a:pt x="22" y="22"/>
                      </a:cubicBezTo>
                      <a:cubicBezTo>
                        <a:pt x="22" y="22"/>
                        <a:pt x="22" y="22"/>
                        <a:pt x="22" y="22"/>
                      </a:cubicBezTo>
                      <a:cubicBezTo>
                        <a:pt x="22" y="22"/>
                        <a:pt x="22" y="22"/>
                        <a:pt x="22" y="22"/>
                      </a:cubicBezTo>
                      <a:cubicBezTo>
                        <a:pt x="25" y="22"/>
                        <a:pt x="27" y="25"/>
                        <a:pt x="27" y="28"/>
                      </a:cubicBezTo>
                      <a:cubicBezTo>
                        <a:pt x="27" y="31"/>
                        <a:pt x="25" y="33"/>
                        <a:pt x="22" y="33"/>
                      </a:cubicBezTo>
                      <a:cubicBezTo>
                        <a:pt x="22" y="33"/>
                        <a:pt x="22" y="33"/>
                        <a:pt x="22" y="33"/>
                      </a:cubicBezTo>
                      <a:cubicBezTo>
                        <a:pt x="22" y="49"/>
                        <a:pt x="22" y="49"/>
                        <a:pt x="22" y="49"/>
                      </a:cubicBezTo>
                      <a:cubicBezTo>
                        <a:pt x="39" y="49"/>
                        <a:pt x="39" y="49"/>
                        <a:pt x="39" y="49"/>
                      </a:cubicBezTo>
                      <a:cubicBezTo>
                        <a:pt x="39" y="33"/>
                        <a:pt x="39" y="33"/>
                        <a:pt x="39" y="33"/>
                      </a:cubicBezTo>
                      <a:cubicBezTo>
                        <a:pt x="39" y="33"/>
                        <a:pt x="39" y="33"/>
                        <a:pt x="39" y="33"/>
                      </a:cubicBezTo>
                      <a:cubicBezTo>
                        <a:pt x="36" y="33"/>
                        <a:pt x="34" y="31"/>
                        <a:pt x="34" y="28"/>
                      </a:cubicBezTo>
                      <a:cubicBezTo>
                        <a:pt x="34" y="25"/>
                        <a:pt x="36" y="22"/>
                        <a:pt x="39" y="22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6" y="19"/>
                        <a:pt x="34" y="16"/>
                        <a:pt x="34" y="13"/>
                      </a:cubicBezTo>
                      <a:cubicBezTo>
                        <a:pt x="34" y="10"/>
                        <a:pt x="36" y="8"/>
                        <a:pt x="39" y="8"/>
                      </a:cubicBezTo>
                      <a:cubicBezTo>
                        <a:pt x="39" y="8"/>
                        <a:pt x="39" y="8"/>
                        <a:pt x="39" y="8"/>
                      </a:cubicBezTo>
                      <a:cubicBezTo>
                        <a:pt x="39" y="8"/>
                        <a:pt x="39" y="8"/>
                        <a:pt x="39" y="8"/>
                      </a:cubicBezTo>
                      <a:lnTo>
                        <a:pt x="39" y="0"/>
                      </a:lnTo>
                      <a:close/>
                      <a:moveTo>
                        <a:pt x="22" y="0"/>
                      </a:move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6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5" y="24"/>
                        <a:pt x="5" y="24"/>
                        <a:pt x="5" y="24"/>
                      </a:cubicBezTo>
                      <a:cubicBezTo>
                        <a:pt x="10" y="24"/>
                        <a:pt x="13" y="27"/>
                        <a:pt x="13" y="32"/>
                      </a:cubicBezTo>
                      <a:cubicBezTo>
                        <a:pt x="13" y="49"/>
                        <a:pt x="13" y="49"/>
                        <a:pt x="13" y="49"/>
                      </a:cubicBezTo>
                      <a:cubicBezTo>
                        <a:pt x="22" y="49"/>
                        <a:pt x="22" y="49"/>
                        <a:pt x="22" y="49"/>
                      </a:cubicBezTo>
                      <a:cubicBezTo>
                        <a:pt x="22" y="33"/>
                        <a:pt x="22" y="33"/>
                        <a:pt x="22" y="33"/>
                      </a:cubicBezTo>
                      <a:cubicBezTo>
                        <a:pt x="19" y="33"/>
                        <a:pt x="16" y="31"/>
                        <a:pt x="16" y="28"/>
                      </a:cubicBezTo>
                      <a:cubicBezTo>
                        <a:pt x="16" y="25"/>
                        <a:pt x="19" y="22"/>
                        <a:pt x="22" y="22"/>
                      </a:cubicBezTo>
                      <a:cubicBezTo>
                        <a:pt x="22" y="19"/>
                        <a:pt x="22" y="19"/>
                        <a:pt x="22" y="19"/>
                      </a:cubicBezTo>
                      <a:cubicBezTo>
                        <a:pt x="19" y="19"/>
                        <a:pt x="16" y="16"/>
                        <a:pt x="16" y="13"/>
                      </a:cubicBezTo>
                      <a:cubicBezTo>
                        <a:pt x="16" y="10"/>
                        <a:pt x="19" y="8"/>
                        <a:pt x="22" y="8"/>
                      </a:cubicBezTo>
                      <a:lnTo>
                        <a:pt x="2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2" name="i$lîḓè">
                  <a:extLst>
                    <a:ext uri="{FF2B5EF4-FFF2-40B4-BE49-F238E27FC236}">
                      <a16:creationId xmlns:a16="http://schemas.microsoft.com/office/drawing/2014/main" id="{F76F71AA-FBE6-427A-9F73-563D255C5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3932" y="2412135"/>
                  <a:ext cx="366398" cy="193615"/>
                </a:xfrm>
                <a:custGeom>
                  <a:avLst/>
                  <a:gdLst>
                    <a:gd name="T0" fmla="*/ 78 w 83"/>
                    <a:gd name="T1" fmla="*/ 0 h 44"/>
                    <a:gd name="T2" fmla="*/ 72 w 83"/>
                    <a:gd name="T3" fmla="*/ 0 h 44"/>
                    <a:gd name="T4" fmla="*/ 67 w 83"/>
                    <a:gd name="T5" fmla="*/ 0 h 44"/>
                    <a:gd name="T6" fmla="*/ 61 w 83"/>
                    <a:gd name="T7" fmla="*/ 5 h 44"/>
                    <a:gd name="T8" fmla="*/ 61 w 83"/>
                    <a:gd name="T9" fmla="*/ 24 h 44"/>
                    <a:gd name="T10" fmla="*/ 21 w 83"/>
                    <a:gd name="T11" fmla="*/ 24 h 44"/>
                    <a:gd name="T12" fmla="*/ 21 w 83"/>
                    <a:gd name="T13" fmla="*/ 5 h 44"/>
                    <a:gd name="T14" fmla="*/ 16 w 83"/>
                    <a:gd name="T15" fmla="*/ 0 h 44"/>
                    <a:gd name="T16" fmla="*/ 11 w 83"/>
                    <a:gd name="T17" fmla="*/ 0 h 44"/>
                    <a:gd name="T18" fmla="*/ 6 w 83"/>
                    <a:gd name="T19" fmla="*/ 0 h 44"/>
                    <a:gd name="T20" fmla="*/ 0 w 83"/>
                    <a:gd name="T21" fmla="*/ 5 h 44"/>
                    <a:gd name="T22" fmla="*/ 0 w 83"/>
                    <a:gd name="T23" fmla="*/ 33 h 44"/>
                    <a:gd name="T24" fmla="*/ 8 w 83"/>
                    <a:gd name="T25" fmla="*/ 41 h 44"/>
                    <a:gd name="T26" fmla="*/ 8 w 83"/>
                    <a:gd name="T27" fmla="*/ 41 h 44"/>
                    <a:gd name="T28" fmla="*/ 9 w 83"/>
                    <a:gd name="T29" fmla="*/ 43 h 44"/>
                    <a:gd name="T30" fmla="*/ 11 w 83"/>
                    <a:gd name="T31" fmla="*/ 44 h 44"/>
                    <a:gd name="T32" fmla="*/ 13 w 83"/>
                    <a:gd name="T33" fmla="*/ 44 h 44"/>
                    <a:gd name="T34" fmla="*/ 15 w 83"/>
                    <a:gd name="T35" fmla="*/ 43 h 44"/>
                    <a:gd name="T36" fmla="*/ 16 w 83"/>
                    <a:gd name="T37" fmla="*/ 41 h 44"/>
                    <a:gd name="T38" fmla="*/ 16 w 83"/>
                    <a:gd name="T39" fmla="*/ 41 h 44"/>
                    <a:gd name="T40" fmla="*/ 67 w 83"/>
                    <a:gd name="T41" fmla="*/ 41 h 44"/>
                    <a:gd name="T42" fmla="*/ 67 w 83"/>
                    <a:gd name="T43" fmla="*/ 41 h 44"/>
                    <a:gd name="T44" fmla="*/ 68 w 83"/>
                    <a:gd name="T45" fmla="*/ 43 h 44"/>
                    <a:gd name="T46" fmla="*/ 70 w 83"/>
                    <a:gd name="T47" fmla="*/ 44 h 44"/>
                    <a:gd name="T48" fmla="*/ 72 w 83"/>
                    <a:gd name="T49" fmla="*/ 44 h 44"/>
                    <a:gd name="T50" fmla="*/ 74 w 83"/>
                    <a:gd name="T51" fmla="*/ 43 h 44"/>
                    <a:gd name="T52" fmla="*/ 75 w 83"/>
                    <a:gd name="T53" fmla="*/ 41 h 44"/>
                    <a:gd name="T54" fmla="*/ 75 w 83"/>
                    <a:gd name="T55" fmla="*/ 41 h 44"/>
                    <a:gd name="T56" fmla="*/ 78 w 83"/>
                    <a:gd name="T57" fmla="*/ 41 h 44"/>
                    <a:gd name="T58" fmla="*/ 83 w 83"/>
                    <a:gd name="T59" fmla="*/ 33 h 44"/>
                    <a:gd name="T60" fmla="*/ 83 w 83"/>
                    <a:gd name="T61" fmla="*/ 5 h 44"/>
                    <a:gd name="T62" fmla="*/ 78 w 83"/>
                    <a:gd name="T6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3" h="44">
                      <a:moveTo>
                        <a:pt x="78" y="0"/>
                      </a:move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4" y="0"/>
                        <a:pt x="61" y="1"/>
                        <a:pt x="61" y="5"/>
                      </a:cubicBezTo>
                      <a:cubicBezTo>
                        <a:pt x="61" y="24"/>
                        <a:pt x="61" y="24"/>
                        <a:pt x="61" y="24"/>
                      </a:cubicBezTo>
                      <a:cubicBezTo>
                        <a:pt x="21" y="24"/>
                        <a:pt x="21" y="24"/>
                        <a:pt x="21" y="24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21" y="1"/>
                        <a:pt x="20" y="0"/>
                        <a:pt x="16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1"/>
                        <a:pt x="0" y="5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6"/>
                        <a:pt x="4" y="41"/>
                        <a:pt x="8" y="41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8" y="42"/>
                        <a:pt x="8" y="42"/>
                        <a:pt x="9" y="43"/>
                      </a:cubicBezTo>
                      <a:cubicBezTo>
                        <a:pt x="9" y="44"/>
                        <a:pt x="10" y="44"/>
                        <a:pt x="11" y="44"/>
                      </a:cubicBezTo>
                      <a:cubicBezTo>
                        <a:pt x="13" y="44"/>
                        <a:pt x="13" y="44"/>
                        <a:pt x="13" y="44"/>
                      </a:cubicBezTo>
                      <a:cubicBezTo>
                        <a:pt x="14" y="44"/>
                        <a:pt x="15" y="44"/>
                        <a:pt x="15" y="43"/>
                      </a:cubicBezTo>
                      <a:cubicBezTo>
                        <a:pt x="16" y="42"/>
                        <a:pt x="16" y="42"/>
                        <a:pt x="16" y="41"/>
                      </a:cubicBezTo>
                      <a:cubicBezTo>
                        <a:pt x="16" y="41"/>
                        <a:pt x="16" y="41"/>
                        <a:pt x="16" y="41"/>
                      </a:cubicBezTo>
                      <a:cubicBezTo>
                        <a:pt x="67" y="41"/>
                        <a:pt x="67" y="41"/>
                        <a:pt x="67" y="41"/>
                      </a:cubicBezTo>
                      <a:cubicBezTo>
                        <a:pt x="67" y="41"/>
                        <a:pt x="67" y="41"/>
                        <a:pt x="67" y="41"/>
                      </a:cubicBezTo>
                      <a:cubicBezTo>
                        <a:pt x="67" y="42"/>
                        <a:pt x="67" y="42"/>
                        <a:pt x="68" y="43"/>
                      </a:cubicBezTo>
                      <a:cubicBezTo>
                        <a:pt x="68" y="44"/>
                        <a:pt x="69" y="44"/>
                        <a:pt x="70" y="44"/>
                      </a:cubicBezTo>
                      <a:cubicBezTo>
                        <a:pt x="72" y="44"/>
                        <a:pt x="72" y="44"/>
                        <a:pt x="72" y="44"/>
                      </a:cubicBezTo>
                      <a:cubicBezTo>
                        <a:pt x="73" y="44"/>
                        <a:pt x="74" y="44"/>
                        <a:pt x="74" y="43"/>
                      </a:cubicBezTo>
                      <a:cubicBezTo>
                        <a:pt x="75" y="42"/>
                        <a:pt x="75" y="42"/>
                        <a:pt x="75" y="41"/>
                      </a:cubicBezTo>
                      <a:cubicBezTo>
                        <a:pt x="75" y="41"/>
                        <a:pt x="75" y="41"/>
                        <a:pt x="75" y="41"/>
                      </a:cubicBezTo>
                      <a:cubicBezTo>
                        <a:pt x="78" y="41"/>
                        <a:pt x="78" y="41"/>
                        <a:pt x="78" y="41"/>
                      </a:cubicBezTo>
                      <a:cubicBezTo>
                        <a:pt x="81" y="41"/>
                        <a:pt x="83" y="36"/>
                        <a:pt x="83" y="33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3" y="1"/>
                        <a:pt x="81" y="0"/>
                        <a:pt x="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3" name="íśľíḑe">
                  <a:extLst>
                    <a:ext uri="{FF2B5EF4-FFF2-40B4-BE49-F238E27FC236}">
                      <a16:creationId xmlns:a16="http://schemas.microsoft.com/office/drawing/2014/main" id="{51EDFA0C-06A9-45B8-AE01-DF08EAA9E5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1375" y="2336159"/>
                  <a:ext cx="31861" cy="26959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4" name="î$ḻïdê">
                  <a:extLst>
                    <a:ext uri="{FF2B5EF4-FFF2-40B4-BE49-F238E27FC236}">
                      <a16:creationId xmlns:a16="http://schemas.microsoft.com/office/drawing/2014/main" id="{9DDF7917-E2C5-40A9-968F-77194B33DC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11026" y="2336159"/>
                  <a:ext cx="30635" cy="26959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5" name="íṣ1îḋe">
                  <a:extLst>
                    <a:ext uri="{FF2B5EF4-FFF2-40B4-BE49-F238E27FC236}">
                      <a16:creationId xmlns:a16="http://schemas.microsoft.com/office/drawing/2014/main" id="{857D6A09-D585-4C33-A677-4AD4A7664F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1375" y="2398655"/>
                  <a:ext cx="31861" cy="30635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6" name="íşḻîḍê">
                  <a:extLst>
                    <a:ext uri="{FF2B5EF4-FFF2-40B4-BE49-F238E27FC236}">
                      <a16:creationId xmlns:a16="http://schemas.microsoft.com/office/drawing/2014/main" id="{BC3C1F2F-E47F-4CD5-86CC-8EB7B8BA10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11026" y="2398655"/>
                  <a:ext cx="30635" cy="30635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7" name="íṩḻîḑe">
                  <a:extLst>
                    <a:ext uri="{FF2B5EF4-FFF2-40B4-BE49-F238E27FC236}">
                      <a16:creationId xmlns:a16="http://schemas.microsoft.com/office/drawing/2014/main" id="{3D0E6ECB-EC0B-43D8-8855-DF8C2E7683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14151" y="808069"/>
                  <a:ext cx="384780" cy="322284"/>
                </a:xfrm>
                <a:custGeom>
                  <a:avLst/>
                  <a:gdLst>
                    <a:gd name="T0" fmla="*/ 58 w 87"/>
                    <a:gd name="T1" fmla="*/ 0 h 73"/>
                    <a:gd name="T2" fmla="*/ 31 w 87"/>
                    <a:gd name="T3" fmla="*/ 0 h 73"/>
                    <a:gd name="T4" fmla="*/ 0 w 87"/>
                    <a:gd name="T5" fmla="*/ 26 h 73"/>
                    <a:gd name="T6" fmla="*/ 9 w 87"/>
                    <a:gd name="T7" fmla="*/ 38 h 73"/>
                    <a:gd name="T8" fmla="*/ 20 w 87"/>
                    <a:gd name="T9" fmla="*/ 27 h 73"/>
                    <a:gd name="T10" fmla="*/ 20 w 87"/>
                    <a:gd name="T11" fmla="*/ 73 h 73"/>
                    <a:gd name="T12" fmla="*/ 44 w 87"/>
                    <a:gd name="T13" fmla="*/ 73 h 73"/>
                    <a:gd name="T14" fmla="*/ 68 w 87"/>
                    <a:gd name="T15" fmla="*/ 73 h 73"/>
                    <a:gd name="T16" fmla="*/ 67 w 87"/>
                    <a:gd name="T17" fmla="*/ 27 h 73"/>
                    <a:gd name="T18" fmla="*/ 79 w 87"/>
                    <a:gd name="T19" fmla="*/ 38 h 73"/>
                    <a:gd name="T20" fmla="*/ 87 w 87"/>
                    <a:gd name="T21" fmla="*/ 26 h 73"/>
                    <a:gd name="T22" fmla="*/ 58 w 87"/>
                    <a:gd name="T23" fmla="*/ 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7" h="73">
                      <a:moveTo>
                        <a:pt x="58" y="0"/>
                      </a:moveTo>
                      <a:cubicBezTo>
                        <a:pt x="53" y="8"/>
                        <a:pt x="36" y="8"/>
                        <a:pt x="31" y="0"/>
                      </a:cubicBezTo>
                      <a:cubicBezTo>
                        <a:pt x="31" y="0"/>
                        <a:pt x="5" y="15"/>
                        <a:pt x="0" y="26"/>
                      </a:cubicBez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9" y="38"/>
                        <a:pt x="16" y="30"/>
                        <a:pt x="20" y="27"/>
                      </a:cubicBezTo>
                      <a:cubicBezTo>
                        <a:pt x="20" y="73"/>
                        <a:pt x="20" y="73"/>
                        <a:pt x="20" y="73"/>
                      </a:cubicBezTo>
                      <a:cubicBezTo>
                        <a:pt x="44" y="73"/>
                        <a:pt x="44" y="73"/>
                        <a:pt x="44" y="73"/>
                      </a:cubicBezTo>
                      <a:cubicBezTo>
                        <a:pt x="68" y="73"/>
                        <a:pt x="68" y="73"/>
                        <a:pt x="68" y="73"/>
                      </a:cubicBezTo>
                      <a:cubicBezTo>
                        <a:pt x="67" y="27"/>
                        <a:pt x="67" y="27"/>
                        <a:pt x="67" y="27"/>
                      </a:cubicBezTo>
                      <a:cubicBezTo>
                        <a:pt x="71" y="30"/>
                        <a:pt x="79" y="38"/>
                        <a:pt x="79" y="38"/>
                      </a:cubicBezTo>
                      <a:cubicBezTo>
                        <a:pt x="87" y="26"/>
                        <a:pt x="87" y="26"/>
                        <a:pt x="87" y="26"/>
                      </a:cubicBezTo>
                      <a:cubicBezTo>
                        <a:pt x="82" y="15"/>
                        <a:pt x="58" y="0"/>
                        <a:pt x="5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8" name="i$lïdè">
                  <a:extLst>
                    <a:ext uri="{FF2B5EF4-FFF2-40B4-BE49-F238E27FC236}">
                      <a16:creationId xmlns:a16="http://schemas.microsoft.com/office/drawing/2014/main" id="{F8F990AF-E4BA-4649-BAF1-DF19B578FB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56299" y="795815"/>
                  <a:ext cx="110287" cy="30635"/>
                </a:xfrm>
                <a:custGeom>
                  <a:avLst/>
                  <a:gdLst>
                    <a:gd name="T0" fmla="*/ 13 w 25"/>
                    <a:gd name="T1" fmla="*/ 7 h 7"/>
                    <a:gd name="T2" fmla="*/ 24 w 25"/>
                    <a:gd name="T3" fmla="*/ 2 h 7"/>
                    <a:gd name="T4" fmla="*/ 24 w 25"/>
                    <a:gd name="T5" fmla="*/ 0 h 7"/>
                    <a:gd name="T6" fmla="*/ 22 w 25"/>
                    <a:gd name="T7" fmla="*/ 1 h 7"/>
                    <a:gd name="T8" fmla="*/ 13 w 25"/>
                    <a:gd name="T9" fmla="*/ 5 h 7"/>
                    <a:gd name="T10" fmla="*/ 3 w 25"/>
                    <a:gd name="T11" fmla="*/ 1 h 7"/>
                    <a:gd name="T12" fmla="*/ 1 w 25"/>
                    <a:gd name="T13" fmla="*/ 0 h 7"/>
                    <a:gd name="T14" fmla="*/ 1 w 25"/>
                    <a:gd name="T15" fmla="*/ 2 h 7"/>
                    <a:gd name="T16" fmla="*/ 13 w 25"/>
                    <a:gd name="T17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5" h="7">
                      <a:moveTo>
                        <a:pt x="13" y="7"/>
                      </a:moveTo>
                      <a:cubicBezTo>
                        <a:pt x="18" y="7"/>
                        <a:pt x="23" y="5"/>
                        <a:pt x="24" y="2"/>
                      </a:cubicBezTo>
                      <a:cubicBezTo>
                        <a:pt x="25" y="2"/>
                        <a:pt x="24" y="1"/>
                        <a:pt x="24" y="0"/>
                      </a:cubicBezTo>
                      <a:cubicBezTo>
                        <a:pt x="23" y="0"/>
                        <a:pt x="22" y="0"/>
                        <a:pt x="22" y="1"/>
                      </a:cubicBezTo>
                      <a:cubicBezTo>
                        <a:pt x="21" y="3"/>
                        <a:pt x="17" y="5"/>
                        <a:pt x="13" y="5"/>
                      </a:cubicBezTo>
                      <a:cubicBezTo>
                        <a:pt x="8" y="5"/>
                        <a:pt x="4" y="3"/>
                        <a:pt x="3" y="1"/>
                      </a:cubicBezTo>
                      <a:cubicBezTo>
                        <a:pt x="3" y="0"/>
                        <a:pt x="2" y="0"/>
                        <a:pt x="1" y="0"/>
                      </a:cubicBezTo>
                      <a:cubicBezTo>
                        <a:pt x="1" y="1"/>
                        <a:pt x="0" y="2"/>
                        <a:pt x="1" y="2"/>
                      </a:cubicBezTo>
                      <a:cubicBezTo>
                        <a:pt x="2" y="5"/>
                        <a:pt x="7" y="7"/>
                        <a:pt x="1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9" name="îṡḻïḑè">
                  <a:extLst>
                    <a:ext uri="{FF2B5EF4-FFF2-40B4-BE49-F238E27FC236}">
                      <a16:creationId xmlns:a16="http://schemas.microsoft.com/office/drawing/2014/main" id="{1402DBC1-DA18-4C54-8AAC-B0158E9728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59591" y="3626519"/>
                  <a:ext cx="322284" cy="335763"/>
                </a:xfrm>
                <a:custGeom>
                  <a:avLst/>
                  <a:gdLst>
                    <a:gd name="T0" fmla="*/ 56 w 73"/>
                    <a:gd name="T1" fmla="*/ 2 h 76"/>
                    <a:gd name="T2" fmla="*/ 51 w 73"/>
                    <a:gd name="T3" fmla="*/ 2 h 76"/>
                    <a:gd name="T4" fmla="*/ 50 w 73"/>
                    <a:gd name="T5" fmla="*/ 3 h 76"/>
                    <a:gd name="T6" fmla="*/ 44 w 73"/>
                    <a:gd name="T7" fmla="*/ 5 h 76"/>
                    <a:gd name="T8" fmla="*/ 17 w 73"/>
                    <a:gd name="T9" fmla="*/ 5 h 76"/>
                    <a:gd name="T10" fmla="*/ 13 w 73"/>
                    <a:gd name="T11" fmla="*/ 8 h 76"/>
                    <a:gd name="T12" fmla="*/ 1 w 73"/>
                    <a:gd name="T13" fmla="*/ 40 h 76"/>
                    <a:gd name="T14" fmla="*/ 7 w 73"/>
                    <a:gd name="T15" fmla="*/ 47 h 76"/>
                    <a:gd name="T16" fmla="*/ 29 w 73"/>
                    <a:gd name="T17" fmla="*/ 47 h 76"/>
                    <a:gd name="T18" fmla="*/ 28 w 73"/>
                    <a:gd name="T19" fmla="*/ 54 h 76"/>
                    <a:gd name="T20" fmla="*/ 24 w 73"/>
                    <a:gd name="T21" fmla="*/ 66 h 76"/>
                    <a:gd name="T22" fmla="*/ 26 w 73"/>
                    <a:gd name="T23" fmla="*/ 72 h 76"/>
                    <a:gd name="T24" fmla="*/ 34 w 73"/>
                    <a:gd name="T25" fmla="*/ 72 h 76"/>
                    <a:gd name="T26" fmla="*/ 41 w 73"/>
                    <a:gd name="T27" fmla="*/ 57 h 76"/>
                    <a:gd name="T28" fmla="*/ 55 w 73"/>
                    <a:gd name="T29" fmla="*/ 40 h 76"/>
                    <a:gd name="T30" fmla="*/ 57 w 73"/>
                    <a:gd name="T31" fmla="*/ 37 h 76"/>
                    <a:gd name="T32" fmla="*/ 72 w 73"/>
                    <a:gd name="T33" fmla="*/ 23 h 76"/>
                    <a:gd name="T34" fmla="*/ 72 w 73"/>
                    <a:gd name="T35" fmla="*/ 18 h 76"/>
                    <a:gd name="T36" fmla="*/ 56 w 73"/>
                    <a:gd name="T37" fmla="*/ 2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3" h="76">
                      <a:moveTo>
                        <a:pt x="56" y="2"/>
                      </a:moveTo>
                      <a:cubicBezTo>
                        <a:pt x="54" y="0"/>
                        <a:pt x="52" y="0"/>
                        <a:pt x="51" y="2"/>
                      </a:cubicBezTo>
                      <a:cubicBezTo>
                        <a:pt x="50" y="3"/>
                        <a:pt x="50" y="3"/>
                        <a:pt x="50" y="3"/>
                      </a:cubicBezTo>
                      <a:cubicBezTo>
                        <a:pt x="48" y="4"/>
                        <a:pt x="46" y="5"/>
                        <a:pt x="44" y="5"/>
                      </a:cubicBezTo>
                      <a:cubicBezTo>
                        <a:pt x="17" y="5"/>
                        <a:pt x="17" y="5"/>
                        <a:pt x="17" y="5"/>
                      </a:cubicBezTo>
                      <a:cubicBezTo>
                        <a:pt x="15" y="5"/>
                        <a:pt x="13" y="7"/>
                        <a:pt x="13" y="8"/>
                      </a:cubicBezTo>
                      <a:cubicBezTo>
                        <a:pt x="1" y="40"/>
                        <a:pt x="1" y="40"/>
                        <a:pt x="1" y="40"/>
                      </a:cubicBezTo>
                      <a:cubicBezTo>
                        <a:pt x="0" y="44"/>
                        <a:pt x="2" y="47"/>
                        <a:pt x="7" y="47"/>
                      </a:cubicBezTo>
                      <a:cubicBezTo>
                        <a:pt x="29" y="47"/>
                        <a:pt x="29" y="47"/>
                        <a:pt x="29" y="47"/>
                      </a:cubicBezTo>
                      <a:cubicBezTo>
                        <a:pt x="30" y="50"/>
                        <a:pt x="29" y="53"/>
                        <a:pt x="28" y="54"/>
                      </a:cubicBezTo>
                      <a:cubicBezTo>
                        <a:pt x="27" y="56"/>
                        <a:pt x="23" y="60"/>
                        <a:pt x="24" y="66"/>
                      </a:cubicBezTo>
                      <a:cubicBezTo>
                        <a:pt x="24" y="68"/>
                        <a:pt x="25" y="71"/>
                        <a:pt x="26" y="72"/>
                      </a:cubicBezTo>
                      <a:cubicBezTo>
                        <a:pt x="30" y="76"/>
                        <a:pt x="34" y="75"/>
                        <a:pt x="34" y="72"/>
                      </a:cubicBezTo>
                      <a:cubicBezTo>
                        <a:pt x="34" y="67"/>
                        <a:pt x="32" y="62"/>
                        <a:pt x="41" y="57"/>
                      </a:cubicBezTo>
                      <a:cubicBezTo>
                        <a:pt x="49" y="51"/>
                        <a:pt x="55" y="40"/>
                        <a:pt x="55" y="40"/>
                      </a:cubicBezTo>
                      <a:cubicBezTo>
                        <a:pt x="55" y="40"/>
                        <a:pt x="56" y="39"/>
                        <a:pt x="57" y="37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3" y="22"/>
                        <a:pt x="73" y="19"/>
                        <a:pt x="72" y="18"/>
                      </a:cubicBezTo>
                      <a:lnTo>
                        <a:pt x="56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0" name="îŝľíďè">
                  <a:extLst>
                    <a:ext uri="{FF2B5EF4-FFF2-40B4-BE49-F238E27FC236}">
                      <a16:creationId xmlns:a16="http://schemas.microsoft.com/office/drawing/2014/main" id="{453668B1-1D3C-430C-8588-F9FCBD78A2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83290" y="1029869"/>
                  <a:ext cx="366398" cy="348017"/>
                </a:xfrm>
                <a:custGeom>
                  <a:avLst/>
                  <a:gdLst>
                    <a:gd name="T0" fmla="*/ 11 w 83"/>
                    <a:gd name="T1" fmla="*/ 63 h 79"/>
                    <a:gd name="T2" fmla="*/ 34 w 83"/>
                    <a:gd name="T3" fmla="*/ 52 h 79"/>
                    <a:gd name="T4" fmla="*/ 38 w 83"/>
                    <a:gd name="T5" fmla="*/ 51 h 79"/>
                    <a:gd name="T6" fmla="*/ 39 w 83"/>
                    <a:gd name="T7" fmla="*/ 55 h 79"/>
                    <a:gd name="T8" fmla="*/ 38 w 83"/>
                    <a:gd name="T9" fmla="*/ 65 h 79"/>
                    <a:gd name="T10" fmla="*/ 38 w 83"/>
                    <a:gd name="T11" fmla="*/ 79 h 79"/>
                    <a:gd name="T12" fmla="*/ 45 w 83"/>
                    <a:gd name="T13" fmla="*/ 79 h 79"/>
                    <a:gd name="T14" fmla="*/ 44 w 83"/>
                    <a:gd name="T15" fmla="*/ 65 h 79"/>
                    <a:gd name="T16" fmla="*/ 44 w 83"/>
                    <a:gd name="T17" fmla="*/ 55 h 79"/>
                    <a:gd name="T18" fmla="*/ 44 w 83"/>
                    <a:gd name="T19" fmla="*/ 51 h 79"/>
                    <a:gd name="T20" fmla="*/ 48 w 83"/>
                    <a:gd name="T21" fmla="*/ 52 h 79"/>
                    <a:gd name="T22" fmla="*/ 71 w 83"/>
                    <a:gd name="T23" fmla="*/ 63 h 79"/>
                    <a:gd name="T24" fmla="*/ 80 w 83"/>
                    <a:gd name="T25" fmla="*/ 54 h 79"/>
                    <a:gd name="T26" fmla="*/ 74 w 83"/>
                    <a:gd name="T27" fmla="*/ 26 h 79"/>
                    <a:gd name="T28" fmla="*/ 46 w 83"/>
                    <a:gd name="T29" fmla="*/ 44 h 79"/>
                    <a:gd name="T30" fmla="*/ 45 w 83"/>
                    <a:gd name="T31" fmla="*/ 41 h 79"/>
                    <a:gd name="T32" fmla="*/ 50 w 83"/>
                    <a:gd name="T33" fmla="*/ 32 h 79"/>
                    <a:gd name="T34" fmla="*/ 59 w 83"/>
                    <a:gd name="T35" fmla="*/ 10 h 79"/>
                    <a:gd name="T36" fmla="*/ 41 w 83"/>
                    <a:gd name="T37" fmla="*/ 0 h 79"/>
                    <a:gd name="T38" fmla="*/ 23 w 83"/>
                    <a:gd name="T39" fmla="*/ 10 h 79"/>
                    <a:gd name="T40" fmla="*/ 33 w 83"/>
                    <a:gd name="T41" fmla="*/ 32 h 79"/>
                    <a:gd name="T42" fmla="*/ 38 w 83"/>
                    <a:gd name="T43" fmla="*/ 41 h 79"/>
                    <a:gd name="T44" fmla="*/ 36 w 83"/>
                    <a:gd name="T45" fmla="*/ 44 h 79"/>
                    <a:gd name="T46" fmla="*/ 8 w 83"/>
                    <a:gd name="T47" fmla="*/ 26 h 79"/>
                    <a:gd name="T48" fmla="*/ 2 w 83"/>
                    <a:gd name="T49" fmla="*/ 54 h 79"/>
                    <a:gd name="T50" fmla="*/ 11 w 83"/>
                    <a:gd name="T51" fmla="*/ 63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3" h="79">
                      <a:moveTo>
                        <a:pt x="11" y="63"/>
                      </a:moveTo>
                      <a:cubicBezTo>
                        <a:pt x="20" y="64"/>
                        <a:pt x="27" y="55"/>
                        <a:pt x="34" y="52"/>
                      </a:cubicBezTo>
                      <a:cubicBezTo>
                        <a:pt x="35" y="51"/>
                        <a:pt x="38" y="50"/>
                        <a:pt x="38" y="51"/>
                      </a:cubicBezTo>
                      <a:cubicBezTo>
                        <a:pt x="39" y="52"/>
                        <a:pt x="39" y="54"/>
                        <a:pt x="39" y="55"/>
                      </a:cubicBezTo>
                      <a:cubicBezTo>
                        <a:pt x="39" y="59"/>
                        <a:pt x="38" y="62"/>
                        <a:pt x="38" y="65"/>
                      </a:cubicBezTo>
                      <a:cubicBezTo>
                        <a:pt x="38" y="69"/>
                        <a:pt x="38" y="75"/>
                        <a:pt x="38" y="79"/>
                      </a:cubicBezTo>
                      <a:cubicBezTo>
                        <a:pt x="45" y="79"/>
                        <a:pt x="45" y="79"/>
                        <a:pt x="45" y="79"/>
                      </a:cubicBezTo>
                      <a:cubicBezTo>
                        <a:pt x="44" y="75"/>
                        <a:pt x="44" y="69"/>
                        <a:pt x="44" y="65"/>
                      </a:cubicBezTo>
                      <a:cubicBezTo>
                        <a:pt x="44" y="62"/>
                        <a:pt x="44" y="59"/>
                        <a:pt x="44" y="55"/>
                      </a:cubicBezTo>
                      <a:cubicBezTo>
                        <a:pt x="44" y="54"/>
                        <a:pt x="43" y="52"/>
                        <a:pt x="44" y="51"/>
                      </a:cubicBezTo>
                      <a:cubicBezTo>
                        <a:pt x="45" y="50"/>
                        <a:pt x="47" y="51"/>
                        <a:pt x="48" y="52"/>
                      </a:cubicBezTo>
                      <a:cubicBezTo>
                        <a:pt x="55" y="55"/>
                        <a:pt x="62" y="64"/>
                        <a:pt x="71" y="63"/>
                      </a:cubicBezTo>
                      <a:cubicBezTo>
                        <a:pt x="76" y="63"/>
                        <a:pt x="78" y="59"/>
                        <a:pt x="80" y="54"/>
                      </a:cubicBezTo>
                      <a:cubicBezTo>
                        <a:pt x="83" y="46"/>
                        <a:pt x="83" y="31"/>
                        <a:pt x="74" y="26"/>
                      </a:cubicBezTo>
                      <a:cubicBezTo>
                        <a:pt x="61" y="18"/>
                        <a:pt x="57" y="43"/>
                        <a:pt x="46" y="44"/>
                      </a:cubicBezTo>
                      <a:cubicBezTo>
                        <a:pt x="44" y="44"/>
                        <a:pt x="44" y="43"/>
                        <a:pt x="45" y="41"/>
                      </a:cubicBezTo>
                      <a:cubicBezTo>
                        <a:pt x="46" y="38"/>
                        <a:pt x="48" y="35"/>
                        <a:pt x="50" y="32"/>
                      </a:cubicBezTo>
                      <a:cubicBezTo>
                        <a:pt x="54" y="26"/>
                        <a:pt x="60" y="18"/>
                        <a:pt x="59" y="10"/>
                      </a:cubicBezTo>
                      <a:cubicBezTo>
                        <a:pt x="58" y="2"/>
                        <a:pt x="49" y="0"/>
                        <a:pt x="41" y="0"/>
                      </a:cubicBezTo>
                      <a:cubicBezTo>
                        <a:pt x="33" y="0"/>
                        <a:pt x="24" y="2"/>
                        <a:pt x="23" y="10"/>
                      </a:cubicBezTo>
                      <a:cubicBezTo>
                        <a:pt x="22" y="18"/>
                        <a:pt x="28" y="26"/>
                        <a:pt x="33" y="32"/>
                      </a:cubicBezTo>
                      <a:cubicBezTo>
                        <a:pt x="35" y="35"/>
                        <a:pt x="37" y="38"/>
                        <a:pt x="38" y="41"/>
                      </a:cubicBezTo>
                      <a:cubicBezTo>
                        <a:pt x="38" y="43"/>
                        <a:pt x="39" y="44"/>
                        <a:pt x="36" y="44"/>
                      </a:cubicBezTo>
                      <a:cubicBezTo>
                        <a:pt x="25" y="43"/>
                        <a:pt x="21" y="18"/>
                        <a:pt x="8" y="26"/>
                      </a:cubicBezTo>
                      <a:cubicBezTo>
                        <a:pt x="0" y="31"/>
                        <a:pt x="0" y="46"/>
                        <a:pt x="2" y="54"/>
                      </a:cubicBezTo>
                      <a:cubicBezTo>
                        <a:pt x="4" y="59"/>
                        <a:pt x="7" y="63"/>
                        <a:pt x="11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1" name="iśḻidê">
                  <a:extLst>
                    <a:ext uri="{FF2B5EF4-FFF2-40B4-BE49-F238E27FC236}">
                      <a16:creationId xmlns:a16="http://schemas.microsoft.com/office/drawing/2014/main" id="{32CBC073-E571-4860-B080-760BBF501B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32338" y="1652379"/>
                  <a:ext cx="318607" cy="339439"/>
                </a:xfrm>
                <a:custGeom>
                  <a:avLst/>
                  <a:gdLst>
                    <a:gd name="T0" fmla="*/ 59 w 72"/>
                    <a:gd name="T1" fmla="*/ 53 h 77"/>
                    <a:gd name="T2" fmla="*/ 64 w 72"/>
                    <a:gd name="T3" fmla="*/ 50 h 77"/>
                    <a:gd name="T4" fmla="*/ 71 w 72"/>
                    <a:gd name="T5" fmla="*/ 48 h 77"/>
                    <a:gd name="T6" fmla="*/ 71 w 72"/>
                    <a:gd name="T7" fmla="*/ 38 h 77"/>
                    <a:gd name="T8" fmla="*/ 70 w 72"/>
                    <a:gd name="T9" fmla="*/ 22 h 77"/>
                    <a:gd name="T10" fmla="*/ 53 w 72"/>
                    <a:gd name="T11" fmla="*/ 36 h 77"/>
                    <a:gd name="T12" fmla="*/ 48 w 72"/>
                    <a:gd name="T13" fmla="*/ 42 h 77"/>
                    <a:gd name="T14" fmla="*/ 48 w 72"/>
                    <a:gd name="T15" fmla="*/ 36 h 77"/>
                    <a:gd name="T16" fmla="*/ 54 w 72"/>
                    <a:gd name="T17" fmla="*/ 25 h 77"/>
                    <a:gd name="T18" fmla="*/ 49 w 72"/>
                    <a:gd name="T19" fmla="*/ 15 h 77"/>
                    <a:gd name="T20" fmla="*/ 36 w 72"/>
                    <a:gd name="T21" fmla="*/ 0 h 77"/>
                    <a:gd name="T22" fmla="*/ 36 w 72"/>
                    <a:gd name="T23" fmla="*/ 0 h 77"/>
                    <a:gd name="T24" fmla="*/ 36 w 72"/>
                    <a:gd name="T25" fmla="*/ 0 h 77"/>
                    <a:gd name="T26" fmla="*/ 36 w 72"/>
                    <a:gd name="T27" fmla="*/ 0 h 77"/>
                    <a:gd name="T28" fmla="*/ 36 w 72"/>
                    <a:gd name="T29" fmla="*/ 0 h 77"/>
                    <a:gd name="T30" fmla="*/ 23 w 72"/>
                    <a:gd name="T31" fmla="*/ 15 h 77"/>
                    <a:gd name="T32" fmla="*/ 18 w 72"/>
                    <a:gd name="T33" fmla="*/ 25 h 77"/>
                    <a:gd name="T34" fmla="*/ 23 w 72"/>
                    <a:gd name="T35" fmla="*/ 36 h 77"/>
                    <a:gd name="T36" fmla="*/ 24 w 72"/>
                    <a:gd name="T37" fmla="*/ 42 h 77"/>
                    <a:gd name="T38" fmla="*/ 18 w 72"/>
                    <a:gd name="T39" fmla="*/ 36 h 77"/>
                    <a:gd name="T40" fmla="*/ 2 w 72"/>
                    <a:gd name="T41" fmla="*/ 22 h 77"/>
                    <a:gd name="T42" fmla="*/ 0 w 72"/>
                    <a:gd name="T43" fmla="*/ 38 h 77"/>
                    <a:gd name="T44" fmla="*/ 1 w 72"/>
                    <a:gd name="T45" fmla="*/ 48 h 77"/>
                    <a:gd name="T46" fmla="*/ 7 w 72"/>
                    <a:gd name="T47" fmla="*/ 50 h 77"/>
                    <a:gd name="T48" fmla="*/ 12 w 72"/>
                    <a:gd name="T49" fmla="*/ 53 h 77"/>
                    <a:gd name="T50" fmla="*/ 11 w 72"/>
                    <a:gd name="T51" fmla="*/ 56 h 77"/>
                    <a:gd name="T52" fmla="*/ 0 w 72"/>
                    <a:gd name="T53" fmla="*/ 53 h 77"/>
                    <a:gd name="T54" fmla="*/ 16 w 72"/>
                    <a:gd name="T55" fmla="*/ 75 h 77"/>
                    <a:gd name="T56" fmla="*/ 24 w 72"/>
                    <a:gd name="T57" fmla="*/ 74 h 77"/>
                    <a:gd name="T58" fmla="*/ 31 w 72"/>
                    <a:gd name="T59" fmla="*/ 69 h 77"/>
                    <a:gd name="T60" fmla="*/ 34 w 72"/>
                    <a:gd name="T61" fmla="*/ 68 h 77"/>
                    <a:gd name="T62" fmla="*/ 34 w 72"/>
                    <a:gd name="T63" fmla="*/ 65 h 77"/>
                    <a:gd name="T64" fmla="*/ 36 w 72"/>
                    <a:gd name="T65" fmla="*/ 34 h 77"/>
                    <a:gd name="T66" fmla="*/ 38 w 72"/>
                    <a:gd name="T67" fmla="*/ 65 h 77"/>
                    <a:gd name="T68" fmla="*/ 38 w 72"/>
                    <a:gd name="T69" fmla="*/ 68 h 77"/>
                    <a:gd name="T70" fmla="*/ 40 w 72"/>
                    <a:gd name="T71" fmla="*/ 69 h 77"/>
                    <a:gd name="T72" fmla="*/ 47 w 72"/>
                    <a:gd name="T73" fmla="*/ 74 h 77"/>
                    <a:gd name="T74" fmla="*/ 55 w 72"/>
                    <a:gd name="T75" fmla="*/ 75 h 77"/>
                    <a:gd name="T76" fmla="*/ 71 w 72"/>
                    <a:gd name="T77" fmla="*/ 53 h 77"/>
                    <a:gd name="T78" fmla="*/ 60 w 72"/>
                    <a:gd name="T79" fmla="*/ 56 h 77"/>
                    <a:gd name="T80" fmla="*/ 59 w 72"/>
                    <a:gd name="T81" fmla="*/ 53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72" h="77">
                      <a:moveTo>
                        <a:pt x="59" y="53"/>
                      </a:moveTo>
                      <a:cubicBezTo>
                        <a:pt x="61" y="51"/>
                        <a:pt x="63" y="51"/>
                        <a:pt x="64" y="50"/>
                      </a:cubicBezTo>
                      <a:cubicBezTo>
                        <a:pt x="66" y="49"/>
                        <a:pt x="69" y="49"/>
                        <a:pt x="71" y="48"/>
                      </a:cubicBezTo>
                      <a:cubicBezTo>
                        <a:pt x="71" y="45"/>
                        <a:pt x="72" y="42"/>
                        <a:pt x="71" y="38"/>
                      </a:cubicBezTo>
                      <a:cubicBezTo>
                        <a:pt x="71" y="33"/>
                        <a:pt x="70" y="28"/>
                        <a:pt x="70" y="22"/>
                      </a:cubicBezTo>
                      <a:cubicBezTo>
                        <a:pt x="63" y="26"/>
                        <a:pt x="56" y="28"/>
                        <a:pt x="53" y="36"/>
                      </a:cubicBezTo>
                      <a:cubicBezTo>
                        <a:pt x="53" y="38"/>
                        <a:pt x="51" y="43"/>
                        <a:pt x="48" y="42"/>
                      </a:cubicBezTo>
                      <a:cubicBezTo>
                        <a:pt x="46" y="40"/>
                        <a:pt x="47" y="37"/>
                        <a:pt x="48" y="36"/>
                      </a:cubicBezTo>
                      <a:cubicBezTo>
                        <a:pt x="51" y="32"/>
                        <a:pt x="54" y="30"/>
                        <a:pt x="54" y="25"/>
                      </a:cubicBezTo>
                      <a:cubicBezTo>
                        <a:pt x="54" y="21"/>
                        <a:pt x="51" y="18"/>
                        <a:pt x="49" y="15"/>
                      </a:cubicBezTo>
                      <a:cubicBezTo>
                        <a:pt x="45" y="10"/>
                        <a:pt x="40" y="6"/>
                        <a:pt x="36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2" y="6"/>
                        <a:pt x="27" y="10"/>
                        <a:pt x="23" y="15"/>
                      </a:cubicBezTo>
                      <a:cubicBezTo>
                        <a:pt x="20" y="18"/>
                        <a:pt x="18" y="21"/>
                        <a:pt x="18" y="25"/>
                      </a:cubicBezTo>
                      <a:cubicBezTo>
                        <a:pt x="18" y="30"/>
                        <a:pt x="21" y="32"/>
                        <a:pt x="23" y="36"/>
                      </a:cubicBezTo>
                      <a:cubicBezTo>
                        <a:pt x="24" y="37"/>
                        <a:pt x="26" y="40"/>
                        <a:pt x="24" y="42"/>
                      </a:cubicBezTo>
                      <a:cubicBezTo>
                        <a:pt x="21" y="43"/>
                        <a:pt x="19" y="38"/>
                        <a:pt x="18" y="36"/>
                      </a:cubicBezTo>
                      <a:cubicBezTo>
                        <a:pt x="16" y="28"/>
                        <a:pt x="9" y="26"/>
                        <a:pt x="2" y="22"/>
                      </a:cubicBezTo>
                      <a:cubicBezTo>
                        <a:pt x="2" y="28"/>
                        <a:pt x="1" y="33"/>
                        <a:pt x="0" y="38"/>
                      </a:cubicBezTo>
                      <a:cubicBezTo>
                        <a:pt x="0" y="42"/>
                        <a:pt x="0" y="45"/>
                        <a:pt x="1" y="48"/>
                      </a:cubicBezTo>
                      <a:cubicBezTo>
                        <a:pt x="3" y="49"/>
                        <a:pt x="5" y="49"/>
                        <a:pt x="7" y="50"/>
                      </a:cubicBezTo>
                      <a:cubicBezTo>
                        <a:pt x="9" y="51"/>
                        <a:pt x="11" y="51"/>
                        <a:pt x="12" y="53"/>
                      </a:cubicBezTo>
                      <a:cubicBezTo>
                        <a:pt x="14" y="54"/>
                        <a:pt x="14" y="57"/>
                        <a:pt x="11" y="56"/>
                      </a:cubicBezTo>
                      <a:cubicBezTo>
                        <a:pt x="8" y="56"/>
                        <a:pt x="4" y="52"/>
                        <a:pt x="0" y="53"/>
                      </a:cubicBezTo>
                      <a:cubicBezTo>
                        <a:pt x="2" y="62"/>
                        <a:pt x="7" y="71"/>
                        <a:pt x="16" y="75"/>
                      </a:cubicBezTo>
                      <a:cubicBezTo>
                        <a:pt x="20" y="77"/>
                        <a:pt x="21" y="76"/>
                        <a:pt x="24" y="74"/>
                      </a:cubicBezTo>
                      <a:cubicBezTo>
                        <a:pt x="27" y="72"/>
                        <a:pt x="28" y="70"/>
                        <a:pt x="31" y="69"/>
                      </a:cubicBezTo>
                      <a:cubicBezTo>
                        <a:pt x="33" y="69"/>
                        <a:pt x="34" y="70"/>
                        <a:pt x="34" y="68"/>
                      </a:cubicBezTo>
                      <a:cubicBezTo>
                        <a:pt x="34" y="67"/>
                        <a:pt x="34" y="66"/>
                        <a:pt x="34" y="65"/>
                      </a:cubicBezTo>
                      <a:cubicBezTo>
                        <a:pt x="35" y="53"/>
                        <a:pt x="35" y="46"/>
                        <a:pt x="36" y="34"/>
                      </a:cubicBezTo>
                      <a:cubicBezTo>
                        <a:pt x="36" y="46"/>
                        <a:pt x="37" y="53"/>
                        <a:pt x="38" y="65"/>
                      </a:cubicBezTo>
                      <a:cubicBezTo>
                        <a:pt x="38" y="66"/>
                        <a:pt x="38" y="67"/>
                        <a:pt x="38" y="68"/>
                      </a:cubicBezTo>
                      <a:cubicBezTo>
                        <a:pt x="38" y="70"/>
                        <a:pt x="39" y="69"/>
                        <a:pt x="40" y="69"/>
                      </a:cubicBezTo>
                      <a:cubicBezTo>
                        <a:pt x="43" y="70"/>
                        <a:pt x="45" y="72"/>
                        <a:pt x="47" y="74"/>
                      </a:cubicBezTo>
                      <a:cubicBezTo>
                        <a:pt x="50" y="76"/>
                        <a:pt x="52" y="77"/>
                        <a:pt x="55" y="75"/>
                      </a:cubicBezTo>
                      <a:cubicBezTo>
                        <a:pt x="65" y="71"/>
                        <a:pt x="70" y="62"/>
                        <a:pt x="71" y="53"/>
                      </a:cubicBezTo>
                      <a:cubicBezTo>
                        <a:pt x="68" y="52"/>
                        <a:pt x="64" y="56"/>
                        <a:pt x="60" y="56"/>
                      </a:cubicBezTo>
                      <a:cubicBezTo>
                        <a:pt x="58" y="57"/>
                        <a:pt x="58" y="54"/>
                        <a:pt x="59" y="5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2" name="îṧḷîďe">
                  <a:extLst>
                    <a:ext uri="{FF2B5EF4-FFF2-40B4-BE49-F238E27FC236}">
                      <a16:creationId xmlns:a16="http://schemas.microsoft.com/office/drawing/2014/main" id="{CDDFE212-944C-4510-9112-6FF018B6B9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8162" y="1966084"/>
                  <a:ext cx="22057" cy="10538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3" name="íSļïḓê">
                  <a:extLst>
                    <a:ext uri="{FF2B5EF4-FFF2-40B4-BE49-F238E27FC236}">
                      <a16:creationId xmlns:a16="http://schemas.microsoft.com/office/drawing/2014/main" id="{B1E4039D-2A05-4EB5-B4B2-4CEF9A1464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0861" y="1413423"/>
                  <a:ext cx="30635" cy="162980"/>
                </a:xfrm>
                <a:custGeom>
                  <a:avLst/>
                  <a:gdLst>
                    <a:gd name="T0" fmla="*/ 7 w 7"/>
                    <a:gd name="T1" fmla="*/ 1 h 37"/>
                    <a:gd name="T2" fmla="*/ 4 w 7"/>
                    <a:gd name="T3" fmla="*/ 0 h 37"/>
                    <a:gd name="T4" fmla="*/ 4 w 7"/>
                    <a:gd name="T5" fmla="*/ 0 h 37"/>
                    <a:gd name="T6" fmla="*/ 0 w 7"/>
                    <a:gd name="T7" fmla="*/ 1 h 37"/>
                    <a:gd name="T8" fmla="*/ 0 w 7"/>
                    <a:gd name="T9" fmla="*/ 37 h 37"/>
                    <a:gd name="T10" fmla="*/ 7 w 7"/>
                    <a:gd name="T11" fmla="*/ 37 h 37"/>
                    <a:gd name="T12" fmla="*/ 7 w 7"/>
                    <a:gd name="T13" fmla="*/ 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37">
                      <a:moveTo>
                        <a:pt x="7" y="1"/>
                      </a:moveTo>
                      <a:cubicBezTo>
                        <a:pt x="6" y="1"/>
                        <a:pt x="5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0"/>
                        <a:pt x="1" y="1"/>
                        <a:pt x="0" y="1"/>
                      </a:cubicBezTo>
                      <a:cubicBezTo>
                        <a:pt x="0" y="37"/>
                        <a:pt x="0" y="37"/>
                        <a:pt x="0" y="37"/>
                      </a:cubicBezTo>
                      <a:cubicBezTo>
                        <a:pt x="7" y="37"/>
                        <a:pt x="7" y="37"/>
                        <a:pt x="7" y="37"/>
                      </a:cubicBezTo>
                      <a:lnTo>
                        <a:pt x="7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4" name="îṡľîḋê">
                  <a:extLst>
                    <a:ext uri="{FF2B5EF4-FFF2-40B4-BE49-F238E27FC236}">
                      <a16:creationId xmlns:a16="http://schemas.microsoft.com/office/drawing/2014/main" id="{CE384F5A-45F3-4B81-B055-A41971ACB0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0861" y="1192849"/>
                  <a:ext cx="30635" cy="22057"/>
                </a:xfrm>
                <a:custGeom>
                  <a:avLst/>
                  <a:gdLst>
                    <a:gd name="T0" fmla="*/ 5 w 7"/>
                    <a:gd name="T1" fmla="*/ 5 h 5"/>
                    <a:gd name="T2" fmla="*/ 5 w 7"/>
                    <a:gd name="T3" fmla="*/ 5 h 5"/>
                    <a:gd name="T4" fmla="*/ 7 w 7"/>
                    <a:gd name="T5" fmla="*/ 5 h 5"/>
                    <a:gd name="T6" fmla="*/ 7 w 7"/>
                    <a:gd name="T7" fmla="*/ 0 h 5"/>
                    <a:gd name="T8" fmla="*/ 0 w 7"/>
                    <a:gd name="T9" fmla="*/ 0 h 5"/>
                    <a:gd name="T10" fmla="*/ 0 w 7"/>
                    <a:gd name="T11" fmla="*/ 5 h 5"/>
                    <a:gd name="T12" fmla="*/ 5 w 7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5">
                      <a:moveTo>
                        <a:pt x="5" y="5"/>
                      </a:moveTo>
                      <a:cubicBezTo>
                        <a:pt x="5" y="5"/>
                        <a:pt x="5" y="5"/>
                        <a:pt x="5" y="5"/>
                      </a:cubicBezTo>
                      <a:cubicBezTo>
                        <a:pt x="6" y="5"/>
                        <a:pt x="7" y="5"/>
                        <a:pt x="7" y="5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5"/>
                        <a:pt x="3" y="5"/>
                        <a:pt x="5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5" name="iṥlîďê">
                  <a:extLst>
                    <a:ext uri="{FF2B5EF4-FFF2-40B4-BE49-F238E27FC236}">
                      <a16:creationId xmlns:a16="http://schemas.microsoft.com/office/drawing/2014/main" id="{A8B61B60-9709-4DDB-B25E-A11C349BF3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517" y="1223484"/>
                  <a:ext cx="305128" cy="220574"/>
                </a:xfrm>
                <a:custGeom>
                  <a:avLst/>
                  <a:gdLst>
                    <a:gd name="T0" fmla="*/ 37 w 69"/>
                    <a:gd name="T1" fmla="*/ 0 h 50"/>
                    <a:gd name="T2" fmla="*/ 35 w 69"/>
                    <a:gd name="T3" fmla="*/ 0 h 50"/>
                    <a:gd name="T4" fmla="*/ 35 w 69"/>
                    <a:gd name="T5" fmla="*/ 0 h 50"/>
                    <a:gd name="T6" fmla="*/ 30 w 69"/>
                    <a:gd name="T7" fmla="*/ 0 h 50"/>
                    <a:gd name="T8" fmla="*/ 1 w 69"/>
                    <a:gd name="T9" fmla="*/ 33 h 50"/>
                    <a:gd name="T10" fmla="*/ 3 w 69"/>
                    <a:gd name="T11" fmla="*/ 46 h 50"/>
                    <a:gd name="T12" fmla="*/ 4 w 69"/>
                    <a:gd name="T13" fmla="*/ 48 h 50"/>
                    <a:gd name="T14" fmla="*/ 6 w 69"/>
                    <a:gd name="T15" fmla="*/ 46 h 50"/>
                    <a:gd name="T16" fmla="*/ 14 w 69"/>
                    <a:gd name="T17" fmla="*/ 40 h 50"/>
                    <a:gd name="T18" fmla="*/ 15 w 69"/>
                    <a:gd name="T19" fmla="*/ 40 h 50"/>
                    <a:gd name="T20" fmla="*/ 23 w 69"/>
                    <a:gd name="T21" fmla="*/ 46 h 50"/>
                    <a:gd name="T22" fmla="*/ 24 w 69"/>
                    <a:gd name="T23" fmla="*/ 48 h 50"/>
                    <a:gd name="T24" fmla="*/ 25 w 69"/>
                    <a:gd name="T25" fmla="*/ 46 h 50"/>
                    <a:gd name="T26" fmla="*/ 30 w 69"/>
                    <a:gd name="T27" fmla="*/ 42 h 50"/>
                    <a:gd name="T28" fmla="*/ 34 w 69"/>
                    <a:gd name="T29" fmla="*/ 41 h 50"/>
                    <a:gd name="T30" fmla="*/ 34 w 69"/>
                    <a:gd name="T31" fmla="*/ 41 h 50"/>
                    <a:gd name="T32" fmla="*/ 37 w 69"/>
                    <a:gd name="T33" fmla="*/ 42 h 50"/>
                    <a:gd name="T34" fmla="*/ 43 w 69"/>
                    <a:gd name="T35" fmla="*/ 47 h 50"/>
                    <a:gd name="T36" fmla="*/ 44 w 69"/>
                    <a:gd name="T37" fmla="*/ 48 h 50"/>
                    <a:gd name="T38" fmla="*/ 45 w 69"/>
                    <a:gd name="T39" fmla="*/ 47 h 50"/>
                    <a:gd name="T40" fmla="*/ 54 w 69"/>
                    <a:gd name="T41" fmla="*/ 41 h 50"/>
                    <a:gd name="T42" fmla="*/ 54 w 69"/>
                    <a:gd name="T43" fmla="*/ 41 h 50"/>
                    <a:gd name="T44" fmla="*/ 62 w 69"/>
                    <a:gd name="T45" fmla="*/ 47 h 50"/>
                    <a:gd name="T46" fmla="*/ 63 w 69"/>
                    <a:gd name="T47" fmla="*/ 49 h 50"/>
                    <a:gd name="T48" fmla="*/ 64 w 69"/>
                    <a:gd name="T49" fmla="*/ 50 h 50"/>
                    <a:gd name="T50" fmla="*/ 64 w 69"/>
                    <a:gd name="T51" fmla="*/ 49 h 50"/>
                    <a:gd name="T52" fmla="*/ 65 w 69"/>
                    <a:gd name="T53" fmla="*/ 47 h 50"/>
                    <a:gd name="T54" fmla="*/ 68 w 69"/>
                    <a:gd name="T55" fmla="*/ 35 h 50"/>
                    <a:gd name="T56" fmla="*/ 37 w 69"/>
                    <a:gd name="T57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69" h="50">
                      <a:moveTo>
                        <a:pt x="37" y="0"/>
                      </a:moveTo>
                      <a:cubicBezTo>
                        <a:pt x="37" y="0"/>
                        <a:pt x="36" y="0"/>
                        <a:pt x="35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3" y="0"/>
                        <a:pt x="32" y="0"/>
                        <a:pt x="30" y="0"/>
                      </a:cubicBezTo>
                      <a:cubicBezTo>
                        <a:pt x="14" y="2"/>
                        <a:pt x="1" y="16"/>
                        <a:pt x="1" y="33"/>
                      </a:cubicBezTo>
                      <a:cubicBezTo>
                        <a:pt x="0" y="38"/>
                        <a:pt x="1" y="42"/>
                        <a:pt x="3" y="46"/>
                      </a:cubicBezTo>
                      <a:cubicBezTo>
                        <a:pt x="3" y="47"/>
                        <a:pt x="4" y="48"/>
                        <a:pt x="4" y="48"/>
                      </a:cubicBezTo>
                      <a:cubicBezTo>
                        <a:pt x="5" y="48"/>
                        <a:pt x="5" y="47"/>
                        <a:pt x="6" y="46"/>
                      </a:cubicBezTo>
                      <a:cubicBezTo>
                        <a:pt x="7" y="43"/>
                        <a:pt x="11" y="40"/>
                        <a:pt x="14" y="40"/>
                      </a:cubicBezTo>
                      <a:cubicBezTo>
                        <a:pt x="14" y="40"/>
                        <a:pt x="15" y="40"/>
                        <a:pt x="15" y="40"/>
                      </a:cubicBezTo>
                      <a:cubicBezTo>
                        <a:pt x="18" y="41"/>
                        <a:pt x="22" y="43"/>
                        <a:pt x="23" y="46"/>
                      </a:cubicBezTo>
                      <a:cubicBezTo>
                        <a:pt x="24" y="47"/>
                        <a:pt x="24" y="48"/>
                        <a:pt x="24" y="48"/>
                      </a:cubicBezTo>
                      <a:cubicBezTo>
                        <a:pt x="24" y="48"/>
                        <a:pt x="25" y="47"/>
                        <a:pt x="25" y="46"/>
                      </a:cubicBezTo>
                      <a:cubicBezTo>
                        <a:pt x="26" y="44"/>
                        <a:pt x="28" y="42"/>
                        <a:pt x="30" y="42"/>
                      </a:cubicBezTo>
                      <a:cubicBezTo>
                        <a:pt x="31" y="41"/>
                        <a:pt x="33" y="41"/>
                        <a:pt x="34" y="41"/>
                      </a:cubicBezTo>
                      <a:cubicBezTo>
                        <a:pt x="34" y="41"/>
                        <a:pt x="34" y="41"/>
                        <a:pt x="34" y="41"/>
                      </a:cubicBezTo>
                      <a:cubicBezTo>
                        <a:pt x="35" y="41"/>
                        <a:pt x="36" y="41"/>
                        <a:pt x="37" y="42"/>
                      </a:cubicBezTo>
                      <a:cubicBezTo>
                        <a:pt x="40" y="42"/>
                        <a:pt x="42" y="44"/>
                        <a:pt x="43" y="47"/>
                      </a:cubicBezTo>
                      <a:cubicBezTo>
                        <a:pt x="44" y="48"/>
                        <a:pt x="44" y="48"/>
                        <a:pt x="44" y="48"/>
                      </a:cubicBezTo>
                      <a:cubicBezTo>
                        <a:pt x="44" y="48"/>
                        <a:pt x="44" y="48"/>
                        <a:pt x="45" y="47"/>
                      </a:cubicBezTo>
                      <a:cubicBezTo>
                        <a:pt x="47" y="44"/>
                        <a:pt x="50" y="41"/>
                        <a:pt x="54" y="41"/>
                      </a:cubicBezTo>
                      <a:cubicBezTo>
                        <a:pt x="54" y="41"/>
                        <a:pt x="54" y="41"/>
                        <a:pt x="54" y="41"/>
                      </a:cubicBezTo>
                      <a:cubicBezTo>
                        <a:pt x="58" y="41"/>
                        <a:pt x="61" y="44"/>
                        <a:pt x="62" y="47"/>
                      </a:cubicBezTo>
                      <a:cubicBezTo>
                        <a:pt x="63" y="48"/>
                        <a:pt x="63" y="49"/>
                        <a:pt x="63" y="49"/>
                      </a:cubicBezTo>
                      <a:cubicBezTo>
                        <a:pt x="63" y="50"/>
                        <a:pt x="63" y="50"/>
                        <a:pt x="64" y="50"/>
                      </a:cubicBezTo>
                      <a:cubicBezTo>
                        <a:pt x="64" y="50"/>
                        <a:pt x="64" y="50"/>
                        <a:pt x="64" y="49"/>
                      </a:cubicBezTo>
                      <a:cubicBezTo>
                        <a:pt x="65" y="49"/>
                        <a:pt x="65" y="48"/>
                        <a:pt x="65" y="47"/>
                      </a:cubicBezTo>
                      <a:cubicBezTo>
                        <a:pt x="67" y="44"/>
                        <a:pt x="68" y="39"/>
                        <a:pt x="68" y="35"/>
                      </a:cubicBezTo>
                      <a:cubicBezTo>
                        <a:pt x="69" y="17"/>
                        <a:pt x="55" y="2"/>
                        <a:pt x="3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6" name="íSļîḑe">
                  <a:extLst>
                    <a:ext uri="{FF2B5EF4-FFF2-40B4-BE49-F238E27FC236}">
                      <a16:creationId xmlns:a16="http://schemas.microsoft.com/office/drawing/2014/main" id="{7BED4664-32D0-4CA6-8210-D2982AC828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1092" y="4491660"/>
                  <a:ext cx="118865" cy="84553"/>
                </a:xfrm>
                <a:custGeom>
                  <a:avLst/>
                  <a:gdLst>
                    <a:gd name="T0" fmla="*/ 17 w 27"/>
                    <a:gd name="T1" fmla="*/ 5 h 19"/>
                    <a:gd name="T2" fmla="*/ 24 w 27"/>
                    <a:gd name="T3" fmla="*/ 1 h 19"/>
                    <a:gd name="T4" fmla="*/ 27 w 27"/>
                    <a:gd name="T5" fmla="*/ 0 h 19"/>
                    <a:gd name="T6" fmla="*/ 16 w 27"/>
                    <a:gd name="T7" fmla="*/ 1 h 19"/>
                    <a:gd name="T8" fmla="*/ 9 w 27"/>
                    <a:gd name="T9" fmla="*/ 7 h 19"/>
                    <a:gd name="T10" fmla="*/ 5 w 27"/>
                    <a:gd name="T11" fmla="*/ 12 h 19"/>
                    <a:gd name="T12" fmla="*/ 0 w 27"/>
                    <a:gd name="T13" fmla="*/ 19 h 19"/>
                    <a:gd name="T14" fmla="*/ 9 w 27"/>
                    <a:gd name="T15" fmla="*/ 15 h 19"/>
                    <a:gd name="T16" fmla="*/ 17 w 27"/>
                    <a:gd name="T17" fmla="*/ 5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7" h="19">
                      <a:moveTo>
                        <a:pt x="17" y="5"/>
                      </a:moveTo>
                      <a:cubicBezTo>
                        <a:pt x="19" y="4"/>
                        <a:pt x="21" y="2"/>
                        <a:pt x="24" y="1"/>
                      </a:cubicBezTo>
                      <a:cubicBezTo>
                        <a:pt x="24" y="1"/>
                        <a:pt x="26" y="0"/>
                        <a:pt x="27" y="0"/>
                      </a:cubicBezTo>
                      <a:cubicBezTo>
                        <a:pt x="23" y="0"/>
                        <a:pt x="19" y="0"/>
                        <a:pt x="16" y="1"/>
                      </a:cubicBezTo>
                      <a:cubicBezTo>
                        <a:pt x="13" y="2"/>
                        <a:pt x="10" y="4"/>
                        <a:pt x="9" y="7"/>
                      </a:cubicBezTo>
                      <a:cubicBezTo>
                        <a:pt x="7" y="9"/>
                        <a:pt x="6" y="11"/>
                        <a:pt x="5" y="12"/>
                      </a:cubicBezTo>
                      <a:cubicBezTo>
                        <a:pt x="4" y="15"/>
                        <a:pt x="3" y="18"/>
                        <a:pt x="0" y="19"/>
                      </a:cubicBezTo>
                      <a:cubicBezTo>
                        <a:pt x="3" y="19"/>
                        <a:pt x="7" y="17"/>
                        <a:pt x="9" y="15"/>
                      </a:cubicBezTo>
                      <a:cubicBezTo>
                        <a:pt x="13" y="12"/>
                        <a:pt x="15" y="9"/>
                        <a:pt x="17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7" name="iS1íḍè">
                  <a:extLst>
                    <a:ext uri="{FF2B5EF4-FFF2-40B4-BE49-F238E27FC236}">
                      <a16:creationId xmlns:a16="http://schemas.microsoft.com/office/drawing/2014/main" id="{9EC9E970-C951-4DB4-AF6E-207004E8C5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9670" y="4491660"/>
                  <a:ext cx="154402" cy="106611"/>
                </a:xfrm>
                <a:custGeom>
                  <a:avLst/>
                  <a:gdLst>
                    <a:gd name="T0" fmla="*/ 23 w 35"/>
                    <a:gd name="T1" fmla="*/ 3 h 24"/>
                    <a:gd name="T2" fmla="*/ 14 w 35"/>
                    <a:gd name="T3" fmla="*/ 11 h 24"/>
                    <a:gd name="T4" fmla="*/ 8 w 35"/>
                    <a:gd name="T5" fmla="*/ 17 h 24"/>
                    <a:gd name="T6" fmla="*/ 0 w 35"/>
                    <a:gd name="T7" fmla="*/ 20 h 24"/>
                    <a:gd name="T8" fmla="*/ 19 w 35"/>
                    <a:gd name="T9" fmla="*/ 20 h 24"/>
                    <a:gd name="T10" fmla="*/ 30 w 35"/>
                    <a:gd name="T11" fmla="*/ 6 h 24"/>
                    <a:gd name="T12" fmla="*/ 33 w 35"/>
                    <a:gd name="T13" fmla="*/ 2 h 24"/>
                    <a:gd name="T14" fmla="*/ 35 w 35"/>
                    <a:gd name="T15" fmla="*/ 1 h 24"/>
                    <a:gd name="T16" fmla="*/ 23 w 35"/>
                    <a:gd name="T17" fmla="*/ 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5" h="24">
                      <a:moveTo>
                        <a:pt x="23" y="3"/>
                      </a:moveTo>
                      <a:cubicBezTo>
                        <a:pt x="19" y="5"/>
                        <a:pt x="17" y="7"/>
                        <a:pt x="14" y="11"/>
                      </a:cubicBezTo>
                      <a:cubicBezTo>
                        <a:pt x="12" y="13"/>
                        <a:pt x="10" y="16"/>
                        <a:pt x="8" y="17"/>
                      </a:cubicBezTo>
                      <a:cubicBezTo>
                        <a:pt x="5" y="19"/>
                        <a:pt x="3" y="20"/>
                        <a:pt x="0" y="20"/>
                      </a:cubicBezTo>
                      <a:cubicBezTo>
                        <a:pt x="6" y="24"/>
                        <a:pt x="13" y="24"/>
                        <a:pt x="19" y="20"/>
                      </a:cubicBezTo>
                      <a:cubicBezTo>
                        <a:pt x="25" y="17"/>
                        <a:pt x="27" y="12"/>
                        <a:pt x="30" y="6"/>
                      </a:cubicBezTo>
                      <a:cubicBezTo>
                        <a:pt x="31" y="5"/>
                        <a:pt x="32" y="3"/>
                        <a:pt x="33" y="2"/>
                      </a:cubicBezTo>
                      <a:cubicBezTo>
                        <a:pt x="34" y="2"/>
                        <a:pt x="35" y="1"/>
                        <a:pt x="35" y="1"/>
                      </a:cubicBezTo>
                      <a:cubicBezTo>
                        <a:pt x="31" y="0"/>
                        <a:pt x="27" y="1"/>
                        <a:pt x="2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8" name="îşľîḑé">
                  <a:extLst>
                    <a:ext uri="{FF2B5EF4-FFF2-40B4-BE49-F238E27FC236}">
                      <a16:creationId xmlns:a16="http://schemas.microsoft.com/office/drawing/2014/main" id="{87875203-D02D-4B0B-8CC5-9BE8F213B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1092" y="4403430"/>
                  <a:ext cx="101709" cy="71074"/>
                </a:xfrm>
                <a:custGeom>
                  <a:avLst/>
                  <a:gdLst>
                    <a:gd name="T0" fmla="*/ 8 w 23"/>
                    <a:gd name="T1" fmla="*/ 6 h 16"/>
                    <a:gd name="T2" fmla="*/ 5 w 23"/>
                    <a:gd name="T3" fmla="*/ 11 h 16"/>
                    <a:gd name="T4" fmla="*/ 0 w 23"/>
                    <a:gd name="T5" fmla="*/ 16 h 16"/>
                    <a:gd name="T6" fmla="*/ 8 w 23"/>
                    <a:gd name="T7" fmla="*/ 13 h 16"/>
                    <a:gd name="T8" fmla="*/ 15 w 23"/>
                    <a:gd name="T9" fmla="*/ 5 h 16"/>
                    <a:gd name="T10" fmla="*/ 20 w 23"/>
                    <a:gd name="T11" fmla="*/ 1 h 16"/>
                    <a:gd name="T12" fmla="*/ 23 w 23"/>
                    <a:gd name="T13" fmla="*/ 0 h 16"/>
                    <a:gd name="T14" fmla="*/ 14 w 23"/>
                    <a:gd name="T15" fmla="*/ 1 h 16"/>
                    <a:gd name="T16" fmla="*/ 8 w 23"/>
                    <a:gd name="T17" fmla="*/ 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" h="16">
                      <a:moveTo>
                        <a:pt x="8" y="6"/>
                      </a:moveTo>
                      <a:cubicBezTo>
                        <a:pt x="6" y="8"/>
                        <a:pt x="6" y="9"/>
                        <a:pt x="5" y="11"/>
                      </a:cubicBezTo>
                      <a:cubicBezTo>
                        <a:pt x="4" y="13"/>
                        <a:pt x="2" y="15"/>
                        <a:pt x="0" y="16"/>
                      </a:cubicBezTo>
                      <a:cubicBezTo>
                        <a:pt x="3" y="16"/>
                        <a:pt x="6" y="15"/>
                        <a:pt x="8" y="13"/>
                      </a:cubicBezTo>
                      <a:cubicBezTo>
                        <a:pt x="11" y="11"/>
                        <a:pt x="13" y="7"/>
                        <a:pt x="15" y="5"/>
                      </a:cubicBezTo>
                      <a:cubicBezTo>
                        <a:pt x="17" y="3"/>
                        <a:pt x="18" y="2"/>
                        <a:pt x="20" y="1"/>
                      </a:cubicBezTo>
                      <a:cubicBezTo>
                        <a:pt x="21" y="1"/>
                        <a:pt x="22" y="0"/>
                        <a:pt x="23" y="0"/>
                      </a:cubicBezTo>
                      <a:cubicBezTo>
                        <a:pt x="20" y="0"/>
                        <a:pt x="17" y="0"/>
                        <a:pt x="14" y="1"/>
                      </a:cubicBezTo>
                      <a:cubicBezTo>
                        <a:pt x="11" y="2"/>
                        <a:pt x="9" y="4"/>
                        <a:pt x="8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9" name="îṧ1îḓè">
                  <a:extLst>
                    <a:ext uri="{FF2B5EF4-FFF2-40B4-BE49-F238E27FC236}">
                      <a16:creationId xmlns:a16="http://schemas.microsoft.com/office/drawing/2014/main" id="{6E7FFDCA-A58D-47FB-A709-2B4AD981BD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9670" y="4403430"/>
                  <a:ext cx="132345" cy="93131"/>
                </a:xfrm>
                <a:custGeom>
                  <a:avLst/>
                  <a:gdLst>
                    <a:gd name="T0" fmla="*/ 28 w 30"/>
                    <a:gd name="T1" fmla="*/ 2 h 21"/>
                    <a:gd name="T2" fmla="*/ 30 w 30"/>
                    <a:gd name="T3" fmla="*/ 1 h 21"/>
                    <a:gd name="T4" fmla="*/ 19 w 30"/>
                    <a:gd name="T5" fmla="*/ 2 h 21"/>
                    <a:gd name="T6" fmla="*/ 12 w 30"/>
                    <a:gd name="T7" fmla="*/ 9 h 21"/>
                    <a:gd name="T8" fmla="*/ 6 w 30"/>
                    <a:gd name="T9" fmla="*/ 15 h 21"/>
                    <a:gd name="T10" fmla="*/ 0 w 30"/>
                    <a:gd name="T11" fmla="*/ 18 h 21"/>
                    <a:gd name="T12" fmla="*/ 16 w 30"/>
                    <a:gd name="T13" fmla="*/ 17 h 21"/>
                    <a:gd name="T14" fmla="*/ 25 w 30"/>
                    <a:gd name="T15" fmla="*/ 6 h 21"/>
                    <a:gd name="T16" fmla="*/ 28 w 30"/>
                    <a:gd name="T1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0" h="21">
                      <a:moveTo>
                        <a:pt x="28" y="2"/>
                      </a:moveTo>
                      <a:cubicBezTo>
                        <a:pt x="29" y="2"/>
                        <a:pt x="30" y="1"/>
                        <a:pt x="30" y="1"/>
                      </a:cubicBezTo>
                      <a:cubicBezTo>
                        <a:pt x="26" y="0"/>
                        <a:pt x="23" y="1"/>
                        <a:pt x="19" y="2"/>
                      </a:cubicBezTo>
                      <a:cubicBezTo>
                        <a:pt x="16" y="4"/>
                        <a:pt x="14" y="6"/>
                        <a:pt x="12" y="9"/>
                      </a:cubicBezTo>
                      <a:cubicBezTo>
                        <a:pt x="10" y="11"/>
                        <a:pt x="9" y="14"/>
                        <a:pt x="6" y="15"/>
                      </a:cubicBezTo>
                      <a:cubicBezTo>
                        <a:pt x="5" y="16"/>
                        <a:pt x="2" y="17"/>
                        <a:pt x="0" y="18"/>
                      </a:cubicBezTo>
                      <a:cubicBezTo>
                        <a:pt x="5" y="21"/>
                        <a:pt x="11" y="21"/>
                        <a:pt x="16" y="17"/>
                      </a:cubicBezTo>
                      <a:cubicBezTo>
                        <a:pt x="21" y="15"/>
                        <a:pt x="23" y="10"/>
                        <a:pt x="25" y="6"/>
                      </a:cubicBezTo>
                      <a:cubicBezTo>
                        <a:pt x="26" y="4"/>
                        <a:pt x="27" y="3"/>
                        <a:pt x="2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0" name="ïṩ1idé">
                  <a:extLst>
                    <a:ext uri="{FF2B5EF4-FFF2-40B4-BE49-F238E27FC236}">
                      <a16:creationId xmlns:a16="http://schemas.microsoft.com/office/drawing/2014/main" id="{F8F1A07C-D365-443D-AD8B-FAF25F1047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72424" y="4491660"/>
                  <a:ext cx="115189" cy="84553"/>
                </a:xfrm>
                <a:custGeom>
                  <a:avLst/>
                  <a:gdLst>
                    <a:gd name="T0" fmla="*/ 9 w 26"/>
                    <a:gd name="T1" fmla="*/ 5 h 19"/>
                    <a:gd name="T2" fmla="*/ 17 w 26"/>
                    <a:gd name="T3" fmla="*/ 15 h 19"/>
                    <a:gd name="T4" fmla="*/ 26 w 26"/>
                    <a:gd name="T5" fmla="*/ 19 h 19"/>
                    <a:gd name="T6" fmla="*/ 21 w 26"/>
                    <a:gd name="T7" fmla="*/ 12 h 19"/>
                    <a:gd name="T8" fmla="*/ 18 w 26"/>
                    <a:gd name="T9" fmla="*/ 7 h 19"/>
                    <a:gd name="T10" fmla="*/ 11 w 26"/>
                    <a:gd name="T11" fmla="*/ 1 h 19"/>
                    <a:gd name="T12" fmla="*/ 0 w 26"/>
                    <a:gd name="T13" fmla="*/ 0 h 19"/>
                    <a:gd name="T14" fmla="*/ 3 w 26"/>
                    <a:gd name="T15" fmla="*/ 1 h 19"/>
                    <a:gd name="T16" fmla="*/ 9 w 26"/>
                    <a:gd name="T17" fmla="*/ 5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6" h="19">
                      <a:moveTo>
                        <a:pt x="9" y="5"/>
                      </a:moveTo>
                      <a:cubicBezTo>
                        <a:pt x="12" y="9"/>
                        <a:pt x="14" y="12"/>
                        <a:pt x="17" y="15"/>
                      </a:cubicBezTo>
                      <a:cubicBezTo>
                        <a:pt x="20" y="17"/>
                        <a:pt x="23" y="19"/>
                        <a:pt x="26" y="19"/>
                      </a:cubicBezTo>
                      <a:cubicBezTo>
                        <a:pt x="24" y="18"/>
                        <a:pt x="22" y="15"/>
                        <a:pt x="21" y="12"/>
                      </a:cubicBezTo>
                      <a:cubicBezTo>
                        <a:pt x="20" y="11"/>
                        <a:pt x="19" y="9"/>
                        <a:pt x="18" y="7"/>
                      </a:cubicBezTo>
                      <a:cubicBezTo>
                        <a:pt x="16" y="4"/>
                        <a:pt x="14" y="2"/>
                        <a:pt x="11" y="1"/>
                      </a:cubicBezTo>
                      <a:cubicBezTo>
                        <a:pt x="7" y="0"/>
                        <a:pt x="3" y="0"/>
                        <a:pt x="0" y="0"/>
                      </a:cubicBezTo>
                      <a:cubicBezTo>
                        <a:pt x="1" y="0"/>
                        <a:pt x="2" y="1"/>
                        <a:pt x="3" y="1"/>
                      </a:cubicBezTo>
                      <a:cubicBezTo>
                        <a:pt x="5" y="2"/>
                        <a:pt x="7" y="4"/>
                        <a:pt x="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1" name="îşḻiḋê">
                  <a:extLst>
                    <a:ext uri="{FF2B5EF4-FFF2-40B4-BE49-F238E27FC236}">
                      <a16:creationId xmlns:a16="http://schemas.microsoft.com/office/drawing/2014/main" id="{E3C1B2F7-F9BC-4C4A-8058-79FB722642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4633" y="4491660"/>
                  <a:ext cx="154402" cy="106611"/>
                </a:xfrm>
                <a:custGeom>
                  <a:avLst/>
                  <a:gdLst>
                    <a:gd name="T0" fmla="*/ 6 w 35"/>
                    <a:gd name="T1" fmla="*/ 6 h 24"/>
                    <a:gd name="T2" fmla="*/ 16 w 35"/>
                    <a:gd name="T3" fmla="*/ 20 h 24"/>
                    <a:gd name="T4" fmla="*/ 35 w 35"/>
                    <a:gd name="T5" fmla="*/ 20 h 24"/>
                    <a:gd name="T6" fmla="*/ 28 w 35"/>
                    <a:gd name="T7" fmla="*/ 17 h 24"/>
                    <a:gd name="T8" fmla="*/ 21 w 35"/>
                    <a:gd name="T9" fmla="*/ 11 h 24"/>
                    <a:gd name="T10" fmla="*/ 13 w 35"/>
                    <a:gd name="T11" fmla="*/ 3 h 24"/>
                    <a:gd name="T12" fmla="*/ 0 w 35"/>
                    <a:gd name="T13" fmla="*/ 1 h 24"/>
                    <a:gd name="T14" fmla="*/ 2 w 35"/>
                    <a:gd name="T15" fmla="*/ 2 h 24"/>
                    <a:gd name="T16" fmla="*/ 6 w 35"/>
                    <a:gd name="T17" fmla="*/ 6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5" h="24">
                      <a:moveTo>
                        <a:pt x="6" y="6"/>
                      </a:moveTo>
                      <a:cubicBezTo>
                        <a:pt x="9" y="12"/>
                        <a:pt x="11" y="17"/>
                        <a:pt x="16" y="20"/>
                      </a:cubicBezTo>
                      <a:cubicBezTo>
                        <a:pt x="22" y="24"/>
                        <a:pt x="30" y="24"/>
                        <a:pt x="35" y="20"/>
                      </a:cubicBezTo>
                      <a:cubicBezTo>
                        <a:pt x="33" y="20"/>
                        <a:pt x="30" y="19"/>
                        <a:pt x="28" y="17"/>
                      </a:cubicBezTo>
                      <a:cubicBezTo>
                        <a:pt x="25" y="16"/>
                        <a:pt x="23" y="13"/>
                        <a:pt x="21" y="11"/>
                      </a:cubicBezTo>
                      <a:cubicBezTo>
                        <a:pt x="19" y="7"/>
                        <a:pt x="16" y="5"/>
                        <a:pt x="13" y="3"/>
                      </a:cubicBezTo>
                      <a:cubicBezTo>
                        <a:pt x="9" y="1"/>
                        <a:pt x="4" y="0"/>
                        <a:pt x="0" y="1"/>
                      </a:cubicBezTo>
                      <a:cubicBezTo>
                        <a:pt x="1" y="1"/>
                        <a:pt x="2" y="2"/>
                        <a:pt x="2" y="2"/>
                      </a:cubicBezTo>
                      <a:cubicBezTo>
                        <a:pt x="4" y="3"/>
                        <a:pt x="5" y="5"/>
                        <a:pt x="6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2" name="îŝļíďé">
                  <a:extLst>
                    <a:ext uri="{FF2B5EF4-FFF2-40B4-BE49-F238E27FC236}">
                      <a16:creationId xmlns:a16="http://schemas.microsoft.com/office/drawing/2014/main" id="{9BB7A1F6-FC73-4A0D-83A8-5211F1CBE1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5903" y="4403430"/>
                  <a:ext cx="101709" cy="71074"/>
                </a:xfrm>
                <a:custGeom>
                  <a:avLst/>
                  <a:gdLst>
                    <a:gd name="T0" fmla="*/ 10 w 23"/>
                    <a:gd name="T1" fmla="*/ 1 h 16"/>
                    <a:gd name="T2" fmla="*/ 0 w 23"/>
                    <a:gd name="T3" fmla="*/ 0 h 16"/>
                    <a:gd name="T4" fmla="*/ 3 w 23"/>
                    <a:gd name="T5" fmla="*/ 1 h 16"/>
                    <a:gd name="T6" fmla="*/ 8 w 23"/>
                    <a:gd name="T7" fmla="*/ 5 h 16"/>
                    <a:gd name="T8" fmla="*/ 15 w 23"/>
                    <a:gd name="T9" fmla="*/ 13 h 16"/>
                    <a:gd name="T10" fmla="*/ 23 w 23"/>
                    <a:gd name="T11" fmla="*/ 16 h 16"/>
                    <a:gd name="T12" fmla="*/ 19 w 23"/>
                    <a:gd name="T13" fmla="*/ 11 h 16"/>
                    <a:gd name="T14" fmla="*/ 16 w 23"/>
                    <a:gd name="T15" fmla="*/ 6 h 16"/>
                    <a:gd name="T16" fmla="*/ 10 w 23"/>
                    <a:gd name="T17" fmla="*/ 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" h="16">
                      <a:moveTo>
                        <a:pt x="10" y="1"/>
                      </a:moveTo>
                      <a:cubicBezTo>
                        <a:pt x="7" y="0"/>
                        <a:pt x="3" y="0"/>
                        <a:pt x="0" y="0"/>
                      </a:cubicBezTo>
                      <a:cubicBezTo>
                        <a:pt x="1" y="0"/>
                        <a:pt x="2" y="1"/>
                        <a:pt x="3" y="1"/>
                      </a:cubicBezTo>
                      <a:cubicBezTo>
                        <a:pt x="5" y="2"/>
                        <a:pt x="7" y="3"/>
                        <a:pt x="8" y="5"/>
                      </a:cubicBezTo>
                      <a:cubicBezTo>
                        <a:pt x="11" y="7"/>
                        <a:pt x="13" y="11"/>
                        <a:pt x="15" y="13"/>
                      </a:cubicBezTo>
                      <a:cubicBezTo>
                        <a:pt x="18" y="15"/>
                        <a:pt x="20" y="16"/>
                        <a:pt x="23" y="16"/>
                      </a:cubicBezTo>
                      <a:cubicBezTo>
                        <a:pt x="21" y="15"/>
                        <a:pt x="20" y="13"/>
                        <a:pt x="19" y="11"/>
                      </a:cubicBezTo>
                      <a:cubicBezTo>
                        <a:pt x="18" y="9"/>
                        <a:pt x="17" y="8"/>
                        <a:pt x="16" y="6"/>
                      </a:cubicBezTo>
                      <a:cubicBezTo>
                        <a:pt x="14" y="4"/>
                        <a:pt x="12" y="2"/>
                        <a:pt x="1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3" name="îsḻidè">
                  <a:extLst>
                    <a:ext uri="{FF2B5EF4-FFF2-40B4-BE49-F238E27FC236}">
                      <a16:creationId xmlns:a16="http://schemas.microsoft.com/office/drawing/2014/main" id="{C4BDBA0E-2126-4C5E-B6D8-14781FB44E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6690" y="4403430"/>
                  <a:ext cx="132345" cy="93131"/>
                </a:xfrm>
                <a:custGeom>
                  <a:avLst/>
                  <a:gdLst>
                    <a:gd name="T0" fmla="*/ 0 w 30"/>
                    <a:gd name="T1" fmla="*/ 1 h 21"/>
                    <a:gd name="T2" fmla="*/ 2 w 30"/>
                    <a:gd name="T3" fmla="*/ 2 h 21"/>
                    <a:gd name="T4" fmla="*/ 5 w 30"/>
                    <a:gd name="T5" fmla="*/ 6 h 21"/>
                    <a:gd name="T6" fmla="*/ 14 w 30"/>
                    <a:gd name="T7" fmla="*/ 17 h 21"/>
                    <a:gd name="T8" fmla="*/ 30 w 30"/>
                    <a:gd name="T9" fmla="*/ 18 h 21"/>
                    <a:gd name="T10" fmla="*/ 24 w 30"/>
                    <a:gd name="T11" fmla="*/ 15 h 21"/>
                    <a:gd name="T12" fmla="*/ 18 w 30"/>
                    <a:gd name="T13" fmla="*/ 9 h 21"/>
                    <a:gd name="T14" fmla="*/ 11 w 30"/>
                    <a:gd name="T15" fmla="*/ 2 h 21"/>
                    <a:gd name="T16" fmla="*/ 0 w 30"/>
                    <a:gd name="T17" fmla="*/ 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0" h="21">
                      <a:moveTo>
                        <a:pt x="0" y="1"/>
                      </a:moveTo>
                      <a:cubicBezTo>
                        <a:pt x="1" y="1"/>
                        <a:pt x="2" y="2"/>
                        <a:pt x="2" y="2"/>
                      </a:cubicBezTo>
                      <a:cubicBezTo>
                        <a:pt x="3" y="3"/>
                        <a:pt x="4" y="4"/>
                        <a:pt x="5" y="6"/>
                      </a:cubicBezTo>
                      <a:cubicBezTo>
                        <a:pt x="8" y="10"/>
                        <a:pt x="9" y="15"/>
                        <a:pt x="14" y="17"/>
                      </a:cubicBezTo>
                      <a:cubicBezTo>
                        <a:pt x="19" y="21"/>
                        <a:pt x="25" y="21"/>
                        <a:pt x="30" y="18"/>
                      </a:cubicBezTo>
                      <a:cubicBezTo>
                        <a:pt x="28" y="17"/>
                        <a:pt x="26" y="16"/>
                        <a:pt x="24" y="15"/>
                      </a:cubicBezTo>
                      <a:cubicBezTo>
                        <a:pt x="22" y="14"/>
                        <a:pt x="20" y="11"/>
                        <a:pt x="18" y="9"/>
                      </a:cubicBezTo>
                      <a:cubicBezTo>
                        <a:pt x="16" y="6"/>
                        <a:pt x="14" y="4"/>
                        <a:pt x="11" y="2"/>
                      </a:cubicBezTo>
                      <a:cubicBezTo>
                        <a:pt x="8" y="1"/>
                        <a:pt x="4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4" name="íṩḻîďe">
                  <a:extLst>
                    <a:ext uri="{FF2B5EF4-FFF2-40B4-BE49-F238E27FC236}">
                      <a16:creationId xmlns:a16="http://schemas.microsoft.com/office/drawing/2014/main" id="{F4B7C032-2113-40E9-8FAE-8FD61B7F6F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2514" y="4342160"/>
                  <a:ext cx="56369" cy="113963"/>
                </a:xfrm>
                <a:custGeom>
                  <a:avLst/>
                  <a:gdLst>
                    <a:gd name="T0" fmla="*/ 9 w 13"/>
                    <a:gd name="T1" fmla="*/ 8 h 26"/>
                    <a:gd name="T2" fmla="*/ 2 w 13"/>
                    <a:gd name="T3" fmla="*/ 17 h 26"/>
                    <a:gd name="T4" fmla="*/ 1 w 13"/>
                    <a:gd name="T5" fmla="*/ 26 h 26"/>
                    <a:gd name="T6" fmla="*/ 5 w 13"/>
                    <a:gd name="T7" fmla="*/ 20 h 26"/>
                    <a:gd name="T8" fmla="*/ 9 w 13"/>
                    <a:gd name="T9" fmla="*/ 16 h 26"/>
                    <a:gd name="T10" fmla="*/ 12 w 13"/>
                    <a:gd name="T11" fmla="*/ 9 h 26"/>
                    <a:gd name="T12" fmla="*/ 11 w 13"/>
                    <a:gd name="T13" fmla="*/ 0 h 26"/>
                    <a:gd name="T14" fmla="*/ 11 w 13"/>
                    <a:gd name="T15" fmla="*/ 3 h 26"/>
                    <a:gd name="T16" fmla="*/ 9 w 13"/>
                    <a:gd name="T17" fmla="*/ 8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" h="26">
                      <a:moveTo>
                        <a:pt x="9" y="8"/>
                      </a:moveTo>
                      <a:cubicBezTo>
                        <a:pt x="6" y="11"/>
                        <a:pt x="4" y="14"/>
                        <a:pt x="2" y="17"/>
                      </a:cubicBezTo>
                      <a:cubicBezTo>
                        <a:pt x="1" y="20"/>
                        <a:pt x="0" y="23"/>
                        <a:pt x="1" y="26"/>
                      </a:cubicBezTo>
                      <a:cubicBezTo>
                        <a:pt x="1" y="23"/>
                        <a:pt x="3" y="21"/>
                        <a:pt x="5" y="20"/>
                      </a:cubicBezTo>
                      <a:cubicBezTo>
                        <a:pt x="6" y="19"/>
                        <a:pt x="8" y="18"/>
                        <a:pt x="9" y="16"/>
                      </a:cubicBezTo>
                      <a:cubicBezTo>
                        <a:pt x="11" y="14"/>
                        <a:pt x="12" y="12"/>
                        <a:pt x="12" y="9"/>
                      </a:cubicBezTo>
                      <a:cubicBezTo>
                        <a:pt x="13" y="6"/>
                        <a:pt x="12" y="3"/>
                        <a:pt x="11" y="0"/>
                      </a:cubicBezTo>
                      <a:cubicBezTo>
                        <a:pt x="11" y="0"/>
                        <a:pt x="11" y="2"/>
                        <a:pt x="11" y="3"/>
                      </a:cubicBezTo>
                      <a:cubicBezTo>
                        <a:pt x="10" y="5"/>
                        <a:pt x="10" y="7"/>
                        <a:pt x="9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5" name="îṧliḑe">
                  <a:extLst>
                    <a:ext uri="{FF2B5EF4-FFF2-40B4-BE49-F238E27FC236}">
                      <a16:creationId xmlns:a16="http://schemas.microsoft.com/office/drawing/2014/main" id="{15FE9632-28BF-45F2-B183-ABF21B57DA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60653" y="4301721"/>
                  <a:ext cx="75976" cy="145824"/>
                </a:xfrm>
                <a:custGeom>
                  <a:avLst/>
                  <a:gdLst>
                    <a:gd name="T0" fmla="*/ 6 w 17"/>
                    <a:gd name="T1" fmla="*/ 33 h 33"/>
                    <a:gd name="T2" fmla="*/ 7 w 17"/>
                    <a:gd name="T3" fmla="*/ 27 h 33"/>
                    <a:gd name="T4" fmla="*/ 11 w 17"/>
                    <a:gd name="T5" fmla="*/ 20 h 33"/>
                    <a:gd name="T6" fmla="*/ 16 w 17"/>
                    <a:gd name="T7" fmla="*/ 11 h 33"/>
                    <a:gd name="T8" fmla="*/ 16 w 17"/>
                    <a:gd name="T9" fmla="*/ 0 h 33"/>
                    <a:gd name="T10" fmla="*/ 15 w 17"/>
                    <a:gd name="T11" fmla="*/ 2 h 33"/>
                    <a:gd name="T12" fmla="*/ 12 w 17"/>
                    <a:gd name="T13" fmla="*/ 6 h 33"/>
                    <a:gd name="T14" fmla="*/ 2 w 17"/>
                    <a:gd name="T15" fmla="*/ 17 h 33"/>
                    <a:gd name="T16" fmla="*/ 6 w 17"/>
                    <a:gd name="T1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33">
                      <a:moveTo>
                        <a:pt x="6" y="33"/>
                      </a:moveTo>
                      <a:cubicBezTo>
                        <a:pt x="5" y="31"/>
                        <a:pt x="6" y="29"/>
                        <a:pt x="7" y="27"/>
                      </a:cubicBezTo>
                      <a:cubicBezTo>
                        <a:pt x="8" y="24"/>
                        <a:pt x="9" y="22"/>
                        <a:pt x="11" y="20"/>
                      </a:cubicBezTo>
                      <a:cubicBezTo>
                        <a:pt x="13" y="17"/>
                        <a:pt x="15" y="15"/>
                        <a:pt x="16" y="11"/>
                      </a:cubicBezTo>
                      <a:cubicBezTo>
                        <a:pt x="17" y="8"/>
                        <a:pt x="17" y="4"/>
                        <a:pt x="16" y="0"/>
                      </a:cubicBezTo>
                      <a:cubicBezTo>
                        <a:pt x="16" y="1"/>
                        <a:pt x="15" y="2"/>
                        <a:pt x="15" y="2"/>
                      </a:cubicBezTo>
                      <a:cubicBezTo>
                        <a:pt x="14" y="4"/>
                        <a:pt x="13" y="5"/>
                        <a:pt x="12" y="6"/>
                      </a:cubicBezTo>
                      <a:cubicBezTo>
                        <a:pt x="8" y="10"/>
                        <a:pt x="4" y="12"/>
                        <a:pt x="2" y="17"/>
                      </a:cubicBezTo>
                      <a:cubicBezTo>
                        <a:pt x="0" y="23"/>
                        <a:pt x="1" y="29"/>
                        <a:pt x="6" y="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6" name="iš1îďé">
                  <a:extLst>
                    <a:ext uri="{FF2B5EF4-FFF2-40B4-BE49-F238E27FC236}">
                      <a16:creationId xmlns:a16="http://schemas.microsoft.com/office/drawing/2014/main" id="{ED16D030-BD60-4EB7-991F-FB79F5800A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27246" y="1033545"/>
                  <a:ext cx="140922" cy="140922"/>
                </a:xfrm>
                <a:custGeom>
                  <a:avLst/>
                  <a:gdLst>
                    <a:gd name="T0" fmla="*/ 7 w 32"/>
                    <a:gd name="T1" fmla="*/ 30 h 32"/>
                    <a:gd name="T2" fmla="*/ 16 w 32"/>
                    <a:gd name="T3" fmla="*/ 32 h 32"/>
                    <a:gd name="T4" fmla="*/ 32 w 32"/>
                    <a:gd name="T5" fmla="*/ 16 h 32"/>
                    <a:gd name="T6" fmla="*/ 16 w 32"/>
                    <a:gd name="T7" fmla="*/ 0 h 32"/>
                    <a:gd name="T8" fmla="*/ 0 w 32"/>
                    <a:gd name="T9" fmla="*/ 14 h 32"/>
                    <a:gd name="T10" fmla="*/ 16 w 32"/>
                    <a:gd name="T11" fmla="*/ 14 h 32"/>
                    <a:gd name="T12" fmla="*/ 21 w 32"/>
                    <a:gd name="T13" fmla="*/ 14 h 32"/>
                    <a:gd name="T14" fmla="*/ 18 w 32"/>
                    <a:gd name="T15" fmla="*/ 18 h 32"/>
                    <a:gd name="T16" fmla="*/ 7 w 32"/>
                    <a:gd name="T17" fmla="*/ 3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2" h="32">
                      <a:moveTo>
                        <a:pt x="7" y="30"/>
                      </a:moveTo>
                      <a:cubicBezTo>
                        <a:pt x="10" y="31"/>
                        <a:pt x="13" y="32"/>
                        <a:pt x="16" y="32"/>
                      </a:cubicBezTo>
                      <a:cubicBezTo>
                        <a:pt x="25" y="32"/>
                        <a:pt x="32" y="25"/>
                        <a:pt x="32" y="16"/>
                      </a:cubicBezTo>
                      <a:cubicBezTo>
                        <a:pt x="32" y="7"/>
                        <a:pt x="25" y="0"/>
                        <a:pt x="16" y="0"/>
                      </a:cubicBezTo>
                      <a:cubicBezTo>
                        <a:pt x="8" y="0"/>
                        <a:pt x="1" y="6"/>
                        <a:pt x="0" y="14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18" y="18"/>
                        <a:pt x="18" y="18"/>
                        <a:pt x="18" y="18"/>
                      </a:cubicBezTo>
                      <a:lnTo>
                        <a:pt x="7" y="3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7" name="íṩḷídê">
                  <a:extLst>
                    <a:ext uri="{FF2B5EF4-FFF2-40B4-BE49-F238E27FC236}">
                      <a16:creationId xmlns:a16="http://schemas.microsoft.com/office/drawing/2014/main" id="{A517F378-F4C0-4C12-BC5D-9F7E9155D5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1770" y="1104619"/>
                  <a:ext cx="295324" cy="278169"/>
                </a:xfrm>
                <a:custGeom>
                  <a:avLst/>
                  <a:gdLst>
                    <a:gd name="T0" fmla="*/ 30 w 67"/>
                    <a:gd name="T1" fmla="*/ 34 h 63"/>
                    <a:gd name="T2" fmla="*/ 30 w 67"/>
                    <a:gd name="T3" fmla="*/ 36 h 63"/>
                    <a:gd name="T4" fmla="*/ 30 w 67"/>
                    <a:gd name="T5" fmla="*/ 37 h 63"/>
                    <a:gd name="T6" fmla="*/ 30 w 67"/>
                    <a:gd name="T7" fmla="*/ 58 h 63"/>
                    <a:gd name="T8" fmla="*/ 22 w 67"/>
                    <a:gd name="T9" fmla="*/ 63 h 63"/>
                    <a:gd name="T10" fmla="*/ 44 w 67"/>
                    <a:gd name="T11" fmla="*/ 63 h 63"/>
                    <a:gd name="T12" fmla="*/ 37 w 67"/>
                    <a:gd name="T13" fmla="*/ 58 h 63"/>
                    <a:gd name="T14" fmla="*/ 37 w 67"/>
                    <a:gd name="T15" fmla="*/ 37 h 63"/>
                    <a:gd name="T16" fmla="*/ 37 w 67"/>
                    <a:gd name="T17" fmla="*/ 36 h 63"/>
                    <a:gd name="T18" fmla="*/ 37 w 67"/>
                    <a:gd name="T19" fmla="*/ 34 h 63"/>
                    <a:gd name="T20" fmla="*/ 56 w 67"/>
                    <a:gd name="T21" fmla="*/ 12 h 63"/>
                    <a:gd name="T22" fmla="*/ 67 w 67"/>
                    <a:gd name="T23" fmla="*/ 0 h 63"/>
                    <a:gd name="T24" fmla="*/ 51 w 67"/>
                    <a:gd name="T25" fmla="*/ 0 h 63"/>
                    <a:gd name="T26" fmla="*/ 0 w 67"/>
                    <a:gd name="T27" fmla="*/ 0 h 63"/>
                    <a:gd name="T28" fmla="*/ 30 w 67"/>
                    <a:gd name="T29" fmla="*/ 34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67" h="63">
                      <a:moveTo>
                        <a:pt x="30" y="34"/>
                      </a:move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30" y="37"/>
                        <a:pt x="30" y="37"/>
                        <a:pt x="30" y="37"/>
                      </a:cubicBezTo>
                      <a:cubicBezTo>
                        <a:pt x="30" y="58"/>
                        <a:pt x="30" y="58"/>
                        <a:pt x="30" y="58"/>
                      </a:cubicBezTo>
                      <a:cubicBezTo>
                        <a:pt x="25" y="58"/>
                        <a:pt x="22" y="61"/>
                        <a:pt x="22" y="63"/>
                      </a:cubicBezTo>
                      <a:cubicBezTo>
                        <a:pt x="44" y="63"/>
                        <a:pt x="44" y="63"/>
                        <a:pt x="44" y="63"/>
                      </a:cubicBezTo>
                      <a:cubicBezTo>
                        <a:pt x="44" y="61"/>
                        <a:pt x="41" y="59"/>
                        <a:pt x="37" y="58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37" y="36"/>
                        <a:pt x="37" y="36"/>
                        <a:pt x="37" y="36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56" y="12"/>
                        <a:pt x="56" y="12"/>
                        <a:pt x="56" y="12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51" y="0"/>
                        <a:pt x="51" y="0"/>
                        <a:pt x="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30" y="3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8" name="iśḻíḓé">
                  <a:extLst>
                    <a:ext uri="{FF2B5EF4-FFF2-40B4-BE49-F238E27FC236}">
                      <a16:creationId xmlns:a16="http://schemas.microsoft.com/office/drawing/2014/main" id="{E6A0C33D-57B9-457F-8858-67CB5AE633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64524" y="795815"/>
                  <a:ext cx="220574" cy="136021"/>
                </a:xfrm>
                <a:custGeom>
                  <a:avLst/>
                  <a:gdLst>
                    <a:gd name="T0" fmla="*/ 141 w 180"/>
                    <a:gd name="T1" fmla="*/ 61 h 111"/>
                    <a:gd name="T2" fmla="*/ 180 w 180"/>
                    <a:gd name="T3" fmla="*/ 61 h 111"/>
                    <a:gd name="T4" fmla="*/ 180 w 180"/>
                    <a:gd name="T5" fmla="*/ 111 h 111"/>
                    <a:gd name="T6" fmla="*/ 141 w 180"/>
                    <a:gd name="T7" fmla="*/ 111 h 111"/>
                    <a:gd name="T8" fmla="*/ 141 w 180"/>
                    <a:gd name="T9" fmla="*/ 100 h 111"/>
                    <a:gd name="T10" fmla="*/ 155 w 180"/>
                    <a:gd name="T11" fmla="*/ 100 h 111"/>
                    <a:gd name="T12" fmla="*/ 155 w 180"/>
                    <a:gd name="T13" fmla="*/ 79 h 111"/>
                    <a:gd name="T14" fmla="*/ 141 w 180"/>
                    <a:gd name="T15" fmla="*/ 79 h 111"/>
                    <a:gd name="T16" fmla="*/ 141 w 180"/>
                    <a:gd name="T17" fmla="*/ 61 h 111"/>
                    <a:gd name="T18" fmla="*/ 90 w 180"/>
                    <a:gd name="T19" fmla="*/ 61 h 111"/>
                    <a:gd name="T20" fmla="*/ 141 w 180"/>
                    <a:gd name="T21" fmla="*/ 61 h 111"/>
                    <a:gd name="T22" fmla="*/ 141 w 180"/>
                    <a:gd name="T23" fmla="*/ 79 h 111"/>
                    <a:gd name="T24" fmla="*/ 126 w 180"/>
                    <a:gd name="T25" fmla="*/ 79 h 111"/>
                    <a:gd name="T26" fmla="*/ 126 w 180"/>
                    <a:gd name="T27" fmla="*/ 100 h 111"/>
                    <a:gd name="T28" fmla="*/ 126 w 180"/>
                    <a:gd name="T29" fmla="*/ 100 h 111"/>
                    <a:gd name="T30" fmla="*/ 141 w 180"/>
                    <a:gd name="T31" fmla="*/ 100 h 111"/>
                    <a:gd name="T32" fmla="*/ 141 w 180"/>
                    <a:gd name="T33" fmla="*/ 111 h 111"/>
                    <a:gd name="T34" fmla="*/ 90 w 180"/>
                    <a:gd name="T35" fmla="*/ 111 h 111"/>
                    <a:gd name="T36" fmla="*/ 90 w 180"/>
                    <a:gd name="T37" fmla="*/ 100 h 111"/>
                    <a:gd name="T38" fmla="*/ 105 w 180"/>
                    <a:gd name="T39" fmla="*/ 100 h 111"/>
                    <a:gd name="T40" fmla="*/ 105 w 180"/>
                    <a:gd name="T41" fmla="*/ 79 h 111"/>
                    <a:gd name="T42" fmla="*/ 90 w 180"/>
                    <a:gd name="T43" fmla="*/ 79 h 111"/>
                    <a:gd name="T44" fmla="*/ 90 w 180"/>
                    <a:gd name="T45" fmla="*/ 61 h 111"/>
                    <a:gd name="T46" fmla="*/ 65 w 180"/>
                    <a:gd name="T47" fmla="*/ 0 h 111"/>
                    <a:gd name="T48" fmla="*/ 65 w 180"/>
                    <a:gd name="T49" fmla="*/ 61 h 111"/>
                    <a:gd name="T50" fmla="*/ 90 w 180"/>
                    <a:gd name="T51" fmla="*/ 61 h 111"/>
                    <a:gd name="T52" fmla="*/ 90 w 180"/>
                    <a:gd name="T53" fmla="*/ 79 h 111"/>
                    <a:gd name="T54" fmla="*/ 76 w 180"/>
                    <a:gd name="T55" fmla="*/ 79 h 111"/>
                    <a:gd name="T56" fmla="*/ 76 w 180"/>
                    <a:gd name="T57" fmla="*/ 100 h 111"/>
                    <a:gd name="T58" fmla="*/ 76 w 180"/>
                    <a:gd name="T59" fmla="*/ 100 h 111"/>
                    <a:gd name="T60" fmla="*/ 90 w 180"/>
                    <a:gd name="T61" fmla="*/ 100 h 111"/>
                    <a:gd name="T62" fmla="*/ 90 w 180"/>
                    <a:gd name="T63" fmla="*/ 111 h 111"/>
                    <a:gd name="T64" fmla="*/ 40 w 180"/>
                    <a:gd name="T65" fmla="*/ 111 h 111"/>
                    <a:gd name="T66" fmla="*/ 40 w 180"/>
                    <a:gd name="T67" fmla="*/ 100 h 111"/>
                    <a:gd name="T68" fmla="*/ 54 w 180"/>
                    <a:gd name="T69" fmla="*/ 100 h 111"/>
                    <a:gd name="T70" fmla="*/ 54 w 180"/>
                    <a:gd name="T71" fmla="*/ 79 h 111"/>
                    <a:gd name="T72" fmla="*/ 40 w 180"/>
                    <a:gd name="T73" fmla="*/ 79 h 111"/>
                    <a:gd name="T74" fmla="*/ 40 w 180"/>
                    <a:gd name="T75" fmla="*/ 0 h 111"/>
                    <a:gd name="T76" fmla="*/ 65 w 180"/>
                    <a:gd name="T77" fmla="*/ 0 h 111"/>
                    <a:gd name="T78" fmla="*/ 40 w 180"/>
                    <a:gd name="T79" fmla="*/ 111 h 111"/>
                    <a:gd name="T80" fmla="*/ 0 w 180"/>
                    <a:gd name="T81" fmla="*/ 111 h 111"/>
                    <a:gd name="T82" fmla="*/ 0 w 180"/>
                    <a:gd name="T83" fmla="*/ 61 h 111"/>
                    <a:gd name="T84" fmla="*/ 22 w 180"/>
                    <a:gd name="T85" fmla="*/ 61 h 111"/>
                    <a:gd name="T86" fmla="*/ 22 w 180"/>
                    <a:gd name="T87" fmla="*/ 0 h 111"/>
                    <a:gd name="T88" fmla="*/ 40 w 180"/>
                    <a:gd name="T89" fmla="*/ 0 h 111"/>
                    <a:gd name="T90" fmla="*/ 40 w 180"/>
                    <a:gd name="T91" fmla="*/ 79 h 111"/>
                    <a:gd name="T92" fmla="*/ 25 w 180"/>
                    <a:gd name="T93" fmla="*/ 79 h 111"/>
                    <a:gd name="T94" fmla="*/ 25 w 180"/>
                    <a:gd name="T95" fmla="*/ 100 h 111"/>
                    <a:gd name="T96" fmla="*/ 25 w 180"/>
                    <a:gd name="T97" fmla="*/ 100 h 111"/>
                    <a:gd name="T98" fmla="*/ 40 w 180"/>
                    <a:gd name="T99" fmla="*/ 100 h 111"/>
                    <a:gd name="T100" fmla="*/ 40 w 180"/>
                    <a:gd name="T101" fmla="*/ 111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80" h="111">
                      <a:moveTo>
                        <a:pt x="141" y="61"/>
                      </a:moveTo>
                      <a:lnTo>
                        <a:pt x="180" y="61"/>
                      </a:lnTo>
                      <a:lnTo>
                        <a:pt x="180" y="111"/>
                      </a:lnTo>
                      <a:lnTo>
                        <a:pt x="141" y="111"/>
                      </a:lnTo>
                      <a:lnTo>
                        <a:pt x="141" y="100"/>
                      </a:lnTo>
                      <a:lnTo>
                        <a:pt x="155" y="100"/>
                      </a:lnTo>
                      <a:lnTo>
                        <a:pt x="155" y="79"/>
                      </a:lnTo>
                      <a:lnTo>
                        <a:pt x="141" y="79"/>
                      </a:lnTo>
                      <a:lnTo>
                        <a:pt x="141" y="61"/>
                      </a:lnTo>
                      <a:close/>
                      <a:moveTo>
                        <a:pt x="90" y="61"/>
                      </a:moveTo>
                      <a:lnTo>
                        <a:pt x="141" y="61"/>
                      </a:lnTo>
                      <a:lnTo>
                        <a:pt x="141" y="79"/>
                      </a:lnTo>
                      <a:lnTo>
                        <a:pt x="126" y="79"/>
                      </a:lnTo>
                      <a:lnTo>
                        <a:pt x="126" y="100"/>
                      </a:lnTo>
                      <a:lnTo>
                        <a:pt x="126" y="100"/>
                      </a:lnTo>
                      <a:lnTo>
                        <a:pt x="141" y="100"/>
                      </a:lnTo>
                      <a:lnTo>
                        <a:pt x="141" y="111"/>
                      </a:lnTo>
                      <a:lnTo>
                        <a:pt x="90" y="111"/>
                      </a:lnTo>
                      <a:lnTo>
                        <a:pt x="90" y="100"/>
                      </a:lnTo>
                      <a:lnTo>
                        <a:pt x="105" y="100"/>
                      </a:lnTo>
                      <a:lnTo>
                        <a:pt x="105" y="79"/>
                      </a:lnTo>
                      <a:lnTo>
                        <a:pt x="90" y="79"/>
                      </a:lnTo>
                      <a:lnTo>
                        <a:pt x="90" y="61"/>
                      </a:lnTo>
                      <a:close/>
                      <a:moveTo>
                        <a:pt x="65" y="0"/>
                      </a:moveTo>
                      <a:lnTo>
                        <a:pt x="65" y="61"/>
                      </a:lnTo>
                      <a:lnTo>
                        <a:pt x="90" y="61"/>
                      </a:lnTo>
                      <a:lnTo>
                        <a:pt x="90" y="79"/>
                      </a:lnTo>
                      <a:lnTo>
                        <a:pt x="76" y="79"/>
                      </a:lnTo>
                      <a:lnTo>
                        <a:pt x="76" y="100"/>
                      </a:lnTo>
                      <a:lnTo>
                        <a:pt x="76" y="100"/>
                      </a:lnTo>
                      <a:lnTo>
                        <a:pt x="90" y="100"/>
                      </a:lnTo>
                      <a:lnTo>
                        <a:pt x="90" y="111"/>
                      </a:lnTo>
                      <a:lnTo>
                        <a:pt x="40" y="111"/>
                      </a:lnTo>
                      <a:lnTo>
                        <a:pt x="40" y="100"/>
                      </a:lnTo>
                      <a:lnTo>
                        <a:pt x="54" y="100"/>
                      </a:lnTo>
                      <a:lnTo>
                        <a:pt x="54" y="79"/>
                      </a:lnTo>
                      <a:lnTo>
                        <a:pt x="40" y="79"/>
                      </a:lnTo>
                      <a:lnTo>
                        <a:pt x="40" y="0"/>
                      </a:lnTo>
                      <a:lnTo>
                        <a:pt x="65" y="0"/>
                      </a:lnTo>
                      <a:close/>
                      <a:moveTo>
                        <a:pt x="40" y="111"/>
                      </a:moveTo>
                      <a:lnTo>
                        <a:pt x="0" y="111"/>
                      </a:lnTo>
                      <a:lnTo>
                        <a:pt x="0" y="61"/>
                      </a:lnTo>
                      <a:lnTo>
                        <a:pt x="22" y="61"/>
                      </a:lnTo>
                      <a:lnTo>
                        <a:pt x="22" y="0"/>
                      </a:lnTo>
                      <a:lnTo>
                        <a:pt x="40" y="0"/>
                      </a:lnTo>
                      <a:lnTo>
                        <a:pt x="40" y="79"/>
                      </a:lnTo>
                      <a:lnTo>
                        <a:pt x="25" y="79"/>
                      </a:lnTo>
                      <a:lnTo>
                        <a:pt x="25" y="100"/>
                      </a:lnTo>
                      <a:lnTo>
                        <a:pt x="25" y="100"/>
                      </a:lnTo>
                      <a:lnTo>
                        <a:pt x="40" y="100"/>
                      </a:lnTo>
                      <a:lnTo>
                        <a:pt x="40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9" name="îṧlïḓé">
                  <a:extLst>
                    <a:ext uri="{FF2B5EF4-FFF2-40B4-BE49-F238E27FC236}">
                      <a16:creationId xmlns:a16="http://schemas.microsoft.com/office/drawing/2014/main" id="{1CBBCA86-C1D6-43E9-8201-1AC42AB25D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42467" y="940414"/>
                  <a:ext cx="296550" cy="93131"/>
                </a:xfrm>
                <a:custGeom>
                  <a:avLst/>
                  <a:gdLst>
                    <a:gd name="T0" fmla="*/ 7 w 242"/>
                    <a:gd name="T1" fmla="*/ 76 h 76"/>
                    <a:gd name="T2" fmla="*/ 0 w 242"/>
                    <a:gd name="T3" fmla="*/ 0 h 76"/>
                    <a:gd name="T4" fmla="*/ 242 w 242"/>
                    <a:gd name="T5" fmla="*/ 0 h 76"/>
                    <a:gd name="T6" fmla="*/ 213 w 242"/>
                    <a:gd name="T7" fmla="*/ 76 h 76"/>
                    <a:gd name="T8" fmla="*/ 7 w 242"/>
                    <a:gd name="T9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76">
                      <a:moveTo>
                        <a:pt x="7" y="76"/>
                      </a:moveTo>
                      <a:lnTo>
                        <a:pt x="0" y="0"/>
                      </a:lnTo>
                      <a:lnTo>
                        <a:pt x="242" y="0"/>
                      </a:lnTo>
                      <a:lnTo>
                        <a:pt x="213" y="76"/>
                      </a:lnTo>
                      <a:lnTo>
                        <a:pt x="7" y="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0" name="îṧ1ïḍè">
                  <a:extLst>
                    <a:ext uri="{FF2B5EF4-FFF2-40B4-BE49-F238E27FC236}">
                      <a16:creationId xmlns:a16="http://schemas.microsoft.com/office/drawing/2014/main" id="{921A8FB2-6AB0-4758-896A-3D003E91DC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64877" y="4235549"/>
                  <a:ext cx="198517" cy="198517"/>
                </a:xfrm>
                <a:custGeom>
                  <a:avLst/>
                  <a:gdLst>
                    <a:gd name="T0" fmla="*/ 22 w 45"/>
                    <a:gd name="T1" fmla="*/ 42 h 45"/>
                    <a:gd name="T2" fmla="*/ 26 w 45"/>
                    <a:gd name="T3" fmla="*/ 42 h 45"/>
                    <a:gd name="T4" fmla="*/ 27 w 45"/>
                    <a:gd name="T5" fmla="*/ 45 h 45"/>
                    <a:gd name="T6" fmla="*/ 35 w 45"/>
                    <a:gd name="T7" fmla="*/ 41 h 45"/>
                    <a:gd name="T8" fmla="*/ 34 w 45"/>
                    <a:gd name="T9" fmla="*/ 38 h 45"/>
                    <a:gd name="T10" fmla="*/ 38 w 45"/>
                    <a:gd name="T11" fmla="*/ 33 h 45"/>
                    <a:gd name="T12" fmla="*/ 42 w 45"/>
                    <a:gd name="T13" fmla="*/ 35 h 45"/>
                    <a:gd name="T14" fmla="*/ 45 w 45"/>
                    <a:gd name="T15" fmla="*/ 27 h 45"/>
                    <a:gd name="T16" fmla="*/ 42 w 45"/>
                    <a:gd name="T17" fmla="*/ 26 h 45"/>
                    <a:gd name="T18" fmla="*/ 41 w 45"/>
                    <a:gd name="T19" fmla="*/ 19 h 45"/>
                    <a:gd name="T20" fmla="*/ 45 w 45"/>
                    <a:gd name="T21" fmla="*/ 17 h 45"/>
                    <a:gd name="T22" fmla="*/ 41 w 45"/>
                    <a:gd name="T23" fmla="*/ 10 h 45"/>
                    <a:gd name="T24" fmla="*/ 38 w 45"/>
                    <a:gd name="T25" fmla="*/ 11 h 45"/>
                    <a:gd name="T26" fmla="*/ 33 w 45"/>
                    <a:gd name="T27" fmla="*/ 6 h 45"/>
                    <a:gd name="T28" fmla="*/ 35 w 45"/>
                    <a:gd name="T29" fmla="*/ 3 h 45"/>
                    <a:gd name="T30" fmla="*/ 27 w 45"/>
                    <a:gd name="T31" fmla="*/ 0 h 45"/>
                    <a:gd name="T32" fmla="*/ 26 w 45"/>
                    <a:gd name="T33" fmla="*/ 3 h 45"/>
                    <a:gd name="T34" fmla="*/ 22 w 45"/>
                    <a:gd name="T35" fmla="*/ 3 h 45"/>
                    <a:gd name="T36" fmla="*/ 22 w 45"/>
                    <a:gd name="T37" fmla="*/ 9 h 45"/>
                    <a:gd name="T38" fmla="*/ 34 w 45"/>
                    <a:gd name="T39" fmla="*/ 17 h 45"/>
                    <a:gd name="T40" fmla="*/ 27 w 45"/>
                    <a:gd name="T41" fmla="*/ 34 h 45"/>
                    <a:gd name="T42" fmla="*/ 22 w 45"/>
                    <a:gd name="T43" fmla="*/ 35 h 45"/>
                    <a:gd name="T44" fmla="*/ 22 w 45"/>
                    <a:gd name="T45" fmla="*/ 35 h 45"/>
                    <a:gd name="T46" fmla="*/ 22 w 45"/>
                    <a:gd name="T47" fmla="*/ 42 h 45"/>
                    <a:gd name="T48" fmla="*/ 3 w 45"/>
                    <a:gd name="T49" fmla="*/ 26 h 45"/>
                    <a:gd name="T50" fmla="*/ 0 w 45"/>
                    <a:gd name="T51" fmla="*/ 27 h 45"/>
                    <a:gd name="T52" fmla="*/ 3 w 45"/>
                    <a:gd name="T53" fmla="*/ 35 h 45"/>
                    <a:gd name="T54" fmla="*/ 6 w 45"/>
                    <a:gd name="T55" fmla="*/ 34 h 45"/>
                    <a:gd name="T56" fmla="*/ 11 w 45"/>
                    <a:gd name="T57" fmla="*/ 38 h 45"/>
                    <a:gd name="T58" fmla="*/ 10 w 45"/>
                    <a:gd name="T59" fmla="*/ 42 h 45"/>
                    <a:gd name="T60" fmla="*/ 18 w 45"/>
                    <a:gd name="T61" fmla="*/ 45 h 45"/>
                    <a:gd name="T62" fmla="*/ 19 w 45"/>
                    <a:gd name="T63" fmla="*/ 42 h 45"/>
                    <a:gd name="T64" fmla="*/ 22 w 45"/>
                    <a:gd name="T65" fmla="*/ 42 h 45"/>
                    <a:gd name="T66" fmla="*/ 22 w 45"/>
                    <a:gd name="T67" fmla="*/ 35 h 45"/>
                    <a:gd name="T68" fmla="*/ 10 w 45"/>
                    <a:gd name="T69" fmla="*/ 28 h 45"/>
                    <a:gd name="T70" fmla="*/ 17 w 45"/>
                    <a:gd name="T71" fmla="*/ 10 h 45"/>
                    <a:gd name="T72" fmla="*/ 17 w 45"/>
                    <a:gd name="T73" fmla="*/ 10 h 45"/>
                    <a:gd name="T74" fmla="*/ 22 w 45"/>
                    <a:gd name="T75" fmla="*/ 9 h 45"/>
                    <a:gd name="T76" fmla="*/ 22 w 45"/>
                    <a:gd name="T77" fmla="*/ 9 h 45"/>
                    <a:gd name="T78" fmla="*/ 22 w 45"/>
                    <a:gd name="T79" fmla="*/ 3 h 45"/>
                    <a:gd name="T80" fmla="*/ 19 w 45"/>
                    <a:gd name="T81" fmla="*/ 3 h 45"/>
                    <a:gd name="T82" fmla="*/ 17 w 45"/>
                    <a:gd name="T83" fmla="*/ 0 h 45"/>
                    <a:gd name="T84" fmla="*/ 10 w 45"/>
                    <a:gd name="T85" fmla="*/ 3 h 45"/>
                    <a:gd name="T86" fmla="*/ 11 w 45"/>
                    <a:gd name="T87" fmla="*/ 7 h 45"/>
                    <a:gd name="T88" fmla="*/ 6 w 45"/>
                    <a:gd name="T89" fmla="*/ 11 h 45"/>
                    <a:gd name="T90" fmla="*/ 3 w 45"/>
                    <a:gd name="T91" fmla="*/ 10 h 45"/>
                    <a:gd name="T92" fmla="*/ 0 w 45"/>
                    <a:gd name="T93" fmla="*/ 18 h 45"/>
                    <a:gd name="T94" fmla="*/ 3 w 45"/>
                    <a:gd name="T95" fmla="*/ 19 h 45"/>
                    <a:gd name="T96" fmla="*/ 3 w 45"/>
                    <a:gd name="T97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45" h="45">
                      <a:moveTo>
                        <a:pt x="22" y="42"/>
                      </a:moveTo>
                      <a:cubicBezTo>
                        <a:pt x="24" y="42"/>
                        <a:pt x="25" y="42"/>
                        <a:pt x="26" y="42"/>
                      </a:cubicBezTo>
                      <a:cubicBezTo>
                        <a:pt x="27" y="45"/>
                        <a:pt x="27" y="45"/>
                        <a:pt x="27" y="45"/>
                      </a:cubicBezTo>
                      <a:cubicBezTo>
                        <a:pt x="35" y="41"/>
                        <a:pt x="35" y="41"/>
                        <a:pt x="35" y="41"/>
                      </a:cubicBezTo>
                      <a:cubicBezTo>
                        <a:pt x="34" y="38"/>
                        <a:pt x="34" y="38"/>
                        <a:pt x="34" y="38"/>
                      </a:cubicBezTo>
                      <a:cubicBezTo>
                        <a:pt x="36" y="37"/>
                        <a:pt x="37" y="35"/>
                        <a:pt x="38" y="33"/>
                      </a:cubicBezTo>
                      <a:cubicBezTo>
                        <a:pt x="42" y="35"/>
                        <a:pt x="42" y="35"/>
                        <a:pt x="42" y="35"/>
                      </a:cubicBezTo>
                      <a:cubicBezTo>
                        <a:pt x="45" y="27"/>
                        <a:pt x="45" y="27"/>
                        <a:pt x="45" y="27"/>
                      </a:cubicBezTo>
                      <a:cubicBezTo>
                        <a:pt x="42" y="26"/>
                        <a:pt x="42" y="26"/>
                        <a:pt x="42" y="26"/>
                      </a:cubicBezTo>
                      <a:cubicBezTo>
                        <a:pt x="42" y="23"/>
                        <a:pt x="42" y="21"/>
                        <a:pt x="41" y="19"/>
                      </a:cubicBezTo>
                      <a:cubicBezTo>
                        <a:pt x="45" y="17"/>
                        <a:pt x="45" y="17"/>
                        <a:pt x="45" y="17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11"/>
                        <a:pt x="38" y="11"/>
                        <a:pt x="38" y="11"/>
                      </a:cubicBezTo>
                      <a:cubicBezTo>
                        <a:pt x="37" y="9"/>
                        <a:pt x="35" y="8"/>
                        <a:pt x="33" y="6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3" y="3"/>
                        <a:pt x="22" y="3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8" y="9"/>
                        <a:pt x="32" y="12"/>
                        <a:pt x="34" y="17"/>
                      </a:cubicBezTo>
                      <a:cubicBezTo>
                        <a:pt x="37" y="24"/>
                        <a:pt x="34" y="32"/>
                        <a:pt x="27" y="34"/>
                      </a:cubicBezTo>
                      <a:cubicBezTo>
                        <a:pt x="26" y="35"/>
                        <a:pt x="24" y="35"/>
                        <a:pt x="22" y="35"/>
                      </a:cubicBezTo>
                      <a:cubicBezTo>
                        <a:pt x="22" y="35"/>
                        <a:pt x="22" y="35"/>
                        <a:pt x="22" y="35"/>
                      </a:cubicBezTo>
                      <a:lnTo>
                        <a:pt x="22" y="42"/>
                      </a:lnTo>
                      <a:close/>
                      <a:moveTo>
                        <a:pt x="3" y="26"/>
                      </a:move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3" y="35"/>
                        <a:pt x="3" y="35"/>
                        <a:pt x="3" y="35"/>
                      </a:cubicBezTo>
                      <a:cubicBezTo>
                        <a:pt x="6" y="34"/>
                        <a:pt x="6" y="34"/>
                        <a:pt x="6" y="34"/>
                      </a:cubicBezTo>
                      <a:cubicBezTo>
                        <a:pt x="8" y="36"/>
                        <a:pt x="9" y="37"/>
                        <a:pt x="11" y="38"/>
                      </a:cubicBezTo>
                      <a:cubicBezTo>
                        <a:pt x="10" y="42"/>
                        <a:pt x="10" y="42"/>
                        <a:pt x="10" y="42"/>
                      </a:cubicBezTo>
                      <a:cubicBezTo>
                        <a:pt x="18" y="45"/>
                        <a:pt x="18" y="45"/>
                        <a:pt x="18" y="45"/>
                      </a:cubicBezTo>
                      <a:cubicBezTo>
                        <a:pt x="19" y="42"/>
                        <a:pt x="19" y="42"/>
                        <a:pt x="19" y="42"/>
                      </a:cubicBezTo>
                      <a:cubicBezTo>
                        <a:pt x="20" y="42"/>
                        <a:pt x="21" y="42"/>
                        <a:pt x="22" y="42"/>
                      </a:cubicBezTo>
                      <a:cubicBezTo>
                        <a:pt x="22" y="35"/>
                        <a:pt x="22" y="35"/>
                        <a:pt x="22" y="35"/>
                      </a:cubicBezTo>
                      <a:cubicBezTo>
                        <a:pt x="17" y="35"/>
                        <a:pt x="12" y="32"/>
                        <a:pt x="10" y="28"/>
                      </a:cubicBezTo>
                      <a:cubicBezTo>
                        <a:pt x="7" y="21"/>
                        <a:pt x="11" y="13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9" y="10"/>
                        <a:pt x="21" y="9"/>
                        <a:pt x="22" y="9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2" y="3"/>
                        <a:pt x="22" y="3"/>
                        <a:pt x="22" y="3"/>
                      </a:cubicBezTo>
                      <a:cubicBezTo>
                        <a:pt x="21" y="3"/>
                        <a:pt x="20" y="3"/>
                        <a:pt x="19" y="3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9" y="8"/>
                        <a:pt x="8" y="9"/>
                        <a:pt x="6" y="11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3" y="19"/>
                        <a:pt x="3" y="19"/>
                        <a:pt x="3" y="19"/>
                      </a:cubicBezTo>
                      <a:cubicBezTo>
                        <a:pt x="3" y="21"/>
                        <a:pt x="3" y="24"/>
                        <a:pt x="3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1" name="îṥ1íḋê">
                  <a:extLst>
                    <a:ext uri="{FF2B5EF4-FFF2-40B4-BE49-F238E27FC236}">
                      <a16:creationId xmlns:a16="http://schemas.microsoft.com/office/drawing/2014/main" id="{F80C96AB-AFC9-450D-A7CF-872A74FBC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80391" y="3029743"/>
                  <a:ext cx="110287" cy="106611"/>
                </a:xfrm>
                <a:custGeom>
                  <a:avLst/>
                  <a:gdLst>
                    <a:gd name="T0" fmla="*/ 4 w 25"/>
                    <a:gd name="T1" fmla="*/ 24 h 24"/>
                    <a:gd name="T2" fmla="*/ 8 w 25"/>
                    <a:gd name="T3" fmla="*/ 20 h 24"/>
                    <a:gd name="T4" fmla="*/ 8 w 25"/>
                    <a:gd name="T5" fmla="*/ 20 h 24"/>
                    <a:gd name="T6" fmla="*/ 8 w 25"/>
                    <a:gd name="T7" fmla="*/ 6 h 24"/>
                    <a:gd name="T8" fmla="*/ 23 w 25"/>
                    <a:gd name="T9" fmla="*/ 6 h 24"/>
                    <a:gd name="T10" fmla="*/ 23 w 25"/>
                    <a:gd name="T11" fmla="*/ 16 h 24"/>
                    <a:gd name="T12" fmla="*/ 21 w 25"/>
                    <a:gd name="T13" fmla="*/ 15 h 24"/>
                    <a:gd name="T14" fmla="*/ 17 w 25"/>
                    <a:gd name="T15" fmla="*/ 20 h 24"/>
                    <a:gd name="T16" fmla="*/ 21 w 25"/>
                    <a:gd name="T17" fmla="*/ 24 h 24"/>
                    <a:gd name="T18" fmla="*/ 25 w 25"/>
                    <a:gd name="T19" fmla="*/ 20 h 24"/>
                    <a:gd name="T20" fmla="*/ 25 w 25"/>
                    <a:gd name="T21" fmla="*/ 20 h 24"/>
                    <a:gd name="T22" fmla="*/ 25 w 25"/>
                    <a:gd name="T23" fmla="*/ 20 h 24"/>
                    <a:gd name="T24" fmla="*/ 25 w 25"/>
                    <a:gd name="T25" fmla="*/ 6 h 24"/>
                    <a:gd name="T26" fmla="*/ 25 w 25"/>
                    <a:gd name="T27" fmla="*/ 0 h 24"/>
                    <a:gd name="T28" fmla="*/ 23 w 25"/>
                    <a:gd name="T29" fmla="*/ 0 h 24"/>
                    <a:gd name="T30" fmla="*/ 8 w 25"/>
                    <a:gd name="T31" fmla="*/ 0 h 24"/>
                    <a:gd name="T32" fmla="*/ 6 w 25"/>
                    <a:gd name="T33" fmla="*/ 0 h 24"/>
                    <a:gd name="T34" fmla="*/ 6 w 25"/>
                    <a:gd name="T35" fmla="*/ 6 h 24"/>
                    <a:gd name="T36" fmla="*/ 6 w 25"/>
                    <a:gd name="T37" fmla="*/ 16 h 24"/>
                    <a:gd name="T38" fmla="*/ 4 w 25"/>
                    <a:gd name="T39" fmla="*/ 15 h 24"/>
                    <a:gd name="T40" fmla="*/ 0 w 25"/>
                    <a:gd name="T41" fmla="*/ 20 h 24"/>
                    <a:gd name="T42" fmla="*/ 4 w 25"/>
                    <a:gd name="T43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5" h="24">
                      <a:moveTo>
                        <a:pt x="4" y="24"/>
                      </a:moveTo>
                      <a:cubicBezTo>
                        <a:pt x="7" y="24"/>
                        <a:pt x="8" y="22"/>
                        <a:pt x="8" y="20"/>
                      </a:cubicBezTo>
                      <a:cubicBezTo>
                        <a:pt x="8" y="20"/>
                        <a:pt x="8" y="20"/>
                        <a:pt x="8" y="20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23" y="6"/>
                        <a:pt x="23" y="6"/>
                        <a:pt x="23" y="6"/>
                      </a:cubicBezTo>
                      <a:cubicBezTo>
                        <a:pt x="23" y="16"/>
                        <a:pt x="23" y="16"/>
                        <a:pt x="23" y="16"/>
                      </a:cubicBezTo>
                      <a:cubicBezTo>
                        <a:pt x="22" y="15"/>
                        <a:pt x="21" y="15"/>
                        <a:pt x="21" y="15"/>
                      </a:cubicBezTo>
                      <a:cubicBezTo>
                        <a:pt x="18" y="15"/>
                        <a:pt x="17" y="17"/>
                        <a:pt x="17" y="20"/>
                      </a:cubicBezTo>
                      <a:cubicBezTo>
                        <a:pt x="17" y="22"/>
                        <a:pt x="18" y="24"/>
                        <a:pt x="21" y="24"/>
                      </a:cubicBezTo>
                      <a:cubicBezTo>
                        <a:pt x="23" y="24"/>
                        <a:pt x="25" y="22"/>
                        <a:pt x="25" y="20"/>
                      </a:cubicBezTo>
                      <a:cubicBezTo>
                        <a:pt x="25" y="20"/>
                        <a:pt x="25" y="20"/>
                        <a:pt x="25" y="20"/>
                      </a:cubicBezTo>
                      <a:cubicBezTo>
                        <a:pt x="25" y="20"/>
                        <a:pt x="25" y="20"/>
                        <a:pt x="25" y="20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5" y="15"/>
                        <a:pt x="5" y="15"/>
                        <a:pt x="4" y="15"/>
                      </a:cubicBezTo>
                      <a:cubicBezTo>
                        <a:pt x="2" y="15"/>
                        <a:pt x="0" y="17"/>
                        <a:pt x="0" y="20"/>
                      </a:cubicBezTo>
                      <a:cubicBezTo>
                        <a:pt x="0" y="22"/>
                        <a:pt x="2" y="24"/>
                        <a:pt x="4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2" name="î$1íḑé">
                  <a:extLst>
                    <a:ext uri="{FF2B5EF4-FFF2-40B4-BE49-F238E27FC236}">
                      <a16:creationId xmlns:a16="http://schemas.microsoft.com/office/drawing/2014/main" id="{461DCCC4-A015-48C5-A968-EC07D83963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280" y="1466116"/>
                  <a:ext cx="115189" cy="106611"/>
                </a:xfrm>
                <a:custGeom>
                  <a:avLst/>
                  <a:gdLst>
                    <a:gd name="T0" fmla="*/ 5 w 26"/>
                    <a:gd name="T1" fmla="*/ 24 h 24"/>
                    <a:gd name="T2" fmla="*/ 9 w 26"/>
                    <a:gd name="T3" fmla="*/ 20 h 24"/>
                    <a:gd name="T4" fmla="*/ 9 w 26"/>
                    <a:gd name="T5" fmla="*/ 20 h 24"/>
                    <a:gd name="T6" fmla="*/ 9 w 26"/>
                    <a:gd name="T7" fmla="*/ 6 h 24"/>
                    <a:gd name="T8" fmla="*/ 23 w 26"/>
                    <a:gd name="T9" fmla="*/ 6 h 24"/>
                    <a:gd name="T10" fmla="*/ 23 w 26"/>
                    <a:gd name="T11" fmla="*/ 16 h 24"/>
                    <a:gd name="T12" fmla="*/ 21 w 26"/>
                    <a:gd name="T13" fmla="*/ 15 h 24"/>
                    <a:gd name="T14" fmla="*/ 17 w 26"/>
                    <a:gd name="T15" fmla="*/ 20 h 24"/>
                    <a:gd name="T16" fmla="*/ 21 w 26"/>
                    <a:gd name="T17" fmla="*/ 24 h 24"/>
                    <a:gd name="T18" fmla="*/ 26 w 26"/>
                    <a:gd name="T19" fmla="*/ 20 h 24"/>
                    <a:gd name="T20" fmla="*/ 26 w 26"/>
                    <a:gd name="T21" fmla="*/ 20 h 24"/>
                    <a:gd name="T22" fmla="*/ 26 w 26"/>
                    <a:gd name="T23" fmla="*/ 20 h 24"/>
                    <a:gd name="T24" fmla="*/ 26 w 26"/>
                    <a:gd name="T25" fmla="*/ 6 h 24"/>
                    <a:gd name="T26" fmla="*/ 26 w 26"/>
                    <a:gd name="T27" fmla="*/ 0 h 24"/>
                    <a:gd name="T28" fmla="*/ 23 w 26"/>
                    <a:gd name="T29" fmla="*/ 0 h 24"/>
                    <a:gd name="T30" fmla="*/ 9 w 26"/>
                    <a:gd name="T31" fmla="*/ 0 h 24"/>
                    <a:gd name="T32" fmla="*/ 6 w 26"/>
                    <a:gd name="T33" fmla="*/ 0 h 24"/>
                    <a:gd name="T34" fmla="*/ 6 w 26"/>
                    <a:gd name="T35" fmla="*/ 6 h 24"/>
                    <a:gd name="T36" fmla="*/ 6 w 26"/>
                    <a:gd name="T37" fmla="*/ 16 h 24"/>
                    <a:gd name="T38" fmla="*/ 5 w 26"/>
                    <a:gd name="T39" fmla="*/ 15 h 24"/>
                    <a:gd name="T40" fmla="*/ 0 w 26"/>
                    <a:gd name="T41" fmla="*/ 20 h 24"/>
                    <a:gd name="T42" fmla="*/ 5 w 26"/>
                    <a:gd name="T43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6" h="24">
                      <a:moveTo>
                        <a:pt x="5" y="24"/>
                      </a:moveTo>
                      <a:cubicBezTo>
                        <a:pt x="7" y="24"/>
                        <a:pt x="9" y="22"/>
                        <a:pt x="9" y="20"/>
                      </a:cubicBezTo>
                      <a:cubicBezTo>
                        <a:pt x="9" y="20"/>
                        <a:pt x="9" y="20"/>
                        <a:pt x="9" y="20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23" y="6"/>
                        <a:pt x="23" y="6"/>
                        <a:pt x="23" y="6"/>
                      </a:cubicBezTo>
                      <a:cubicBezTo>
                        <a:pt x="23" y="16"/>
                        <a:pt x="23" y="16"/>
                        <a:pt x="23" y="16"/>
                      </a:cubicBezTo>
                      <a:cubicBezTo>
                        <a:pt x="23" y="16"/>
                        <a:pt x="22" y="15"/>
                        <a:pt x="21" y="15"/>
                      </a:cubicBezTo>
                      <a:cubicBezTo>
                        <a:pt x="19" y="15"/>
                        <a:pt x="17" y="17"/>
                        <a:pt x="17" y="20"/>
                      </a:cubicBezTo>
                      <a:cubicBezTo>
                        <a:pt x="17" y="22"/>
                        <a:pt x="19" y="24"/>
                        <a:pt x="21" y="24"/>
                      </a:cubicBezTo>
                      <a:cubicBezTo>
                        <a:pt x="24" y="24"/>
                        <a:pt x="26" y="22"/>
                        <a:pt x="26" y="20"/>
                      </a:cubicBezTo>
                      <a:cubicBezTo>
                        <a:pt x="26" y="20"/>
                        <a:pt x="26" y="20"/>
                        <a:pt x="26" y="20"/>
                      </a:cubicBezTo>
                      <a:cubicBezTo>
                        <a:pt x="26" y="20"/>
                        <a:pt x="26" y="20"/>
                        <a:pt x="26" y="20"/>
                      </a:cubicBezTo>
                      <a:cubicBezTo>
                        <a:pt x="26" y="6"/>
                        <a:pt x="26" y="6"/>
                        <a:pt x="26" y="6"/>
                      </a:cubicBezTo>
                      <a:cubicBezTo>
                        <a:pt x="26" y="0"/>
                        <a:pt x="26" y="0"/>
                        <a:pt x="26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6" y="16"/>
                        <a:pt x="5" y="15"/>
                        <a:pt x="5" y="15"/>
                      </a:cubicBezTo>
                      <a:cubicBezTo>
                        <a:pt x="2" y="15"/>
                        <a:pt x="0" y="17"/>
                        <a:pt x="0" y="20"/>
                      </a:cubicBezTo>
                      <a:cubicBezTo>
                        <a:pt x="0" y="22"/>
                        <a:pt x="2" y="24"/>
                        <a:pt x="5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3" name="îSľiḓé">
                  <a:extLst>
                    <a:ext uri="{FF2B5EF4-FFF2-40B4-BE49-F238E27FC236}">
                      <a16:creationId xmlns:a16="http://schemas.microsoft.com/office/drawing/2014/main" id="{B2E645E9-2FD5-444A-ACCE-AB660DB8AC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52686" y="2010199"/>
                  <a:ext cx="133570" cy="123767"/>
                </a:xfrm>
                <a:custGeom>
                  <a:avLst/>
                  <a:gdLst>
                    <a:gd name="T0" fmla="*/ 5 w 30"/>
                    <a:gd name="T1" fmla="*/ 28 h 28"/>
                    <a:gd name="T2" fmla="*/ 10 w 30"/>
                    <a:gd name="T3" fmla="*/ 23 h 28"/>
                    <a:gd name="T4" fmla="*/ 10 w 30"/>
                    <a:gd name="T5" fmla="*/ 23 h 28"/>
                    <a:gd name="T6" fmla="*/ 10 w 30"/>
                    <a:gd name="T7" fmla="*/ 6 h 28"/>
                    <a:gd name="T8" fmla="*/ 27 w 30"/>
                    <a:gd name="T9" fmla="*/ 6 h 28"/>
                    <a:gd name="T10" fmla="*/ 27 w 30"/>
                    <a:gd name="T11" fmla="*/ 18 h 28"/>
                    <a:gd name="T12" fmla="*/ 25 w 30"/>
                    <a:gd name="T13" fmla="*/ 18 h 28"/>
                    <a:gd name="T14" fmla="*/ 20 w 30"/>
                    <a:gd name="T15" fmla="*/ 23 h 28"/>
                    <a:gd name="T16" fmla="*/ 25 w 30"/>
                    <a:gd name="T17" fmla="*/ 28 h 28"/>
                    <a:gd name="T18" fmla="*/ 30 w 30"/>
                    <a:gd name="T19" fmla="*/ 23 h 28"/>
                    <a:gd name="T20" fmla="*/ 30 w 30"/>
                    <a:gd name="T21" fmla="*/ 23 h 28"/>
                    <a:gd name="T22" fmla="*/ 30 w 30"/>
                    <a:gd name="T23" fmla="*/ 23 h 28"/>
                    <a:gd name="T24" fmla="*/ 30 w 30"/>
                    <a:gd name="T25" fmla="*/ 6 h 28"/>
                    <a:gd name="T26" fmla="*/ 30 w 30"/>
                    <a:gd name="T27" fmla="*/ 0 h 28"/>
                    <a:gd name="T28" fmla="*/ 27 w 30"/>
                    <a:gd name="T29" fmla="*/ 0 h 28"/>
                    <a:gd name="T30" fmla="*/ 10 w 30"/>
                    <a:gd name="T31" fmla="*/ 0 h 28"/>
                    <a:gd name="T32" fmla="*/ 7 w 30"/>
                    <a:gd name="T33" fmla="*/ 0 h 28"/>
                    <a:gd name="T34" fmla="*/ 7 w 30"/>
                    <a:gd name="T35" fmla="*/ 6 h 28"/>
                    <a:gd name="T36" fmla="*/ 7 w 30"/>
                    <a:gd name="T37" fmla="*/ 18 h 28"/>
                    <a:gd name="T38" fmla="*/ 5 w 30"/>
                    <a:gd name="T39" fmla="*/ 18 h 28"/>
                    <a:gd name="T40" fmla="*/ 0 w 30"/>
                    <a:gd name="T41" fmla="*/ 23 h 28"/>
                    <a:gd name="T42" fmla="*/ 5 w 30"/>
                    <a:gd name="T43" fmla="*/ 2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0" h="28">
                      <a:moveTo>
                        <a:pt x="5" y="28"/>
                      </a:moveTo>
                      <a:cubicBezTo>
                        <a:pt x="8" y="28"/>
                        <a:pt x="10" y="26"/>
                        <a:pt x="10" y="23"/>
                      </a:cubicBezTo>
                      <a:cubicBezTo>
                        <a:pt x="10" y="23"/>
                        <a:pt x="10" y="23"/>
                        <a:pt x="10" y="23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27" y="6"/>
                        <a:pt x="27" y="6"/>
                        <a:pt x="27" y="6"/>
                      </a:cubicBezTo>
                      <a:cubicBezTo>
                        <a:pt x="27" y="18"/>
                        <a:pt x="27" y="18"/>
                        <a:pt x="27" y="18"/>
                      </a:cubicBezTo>
                      <a:cubicBezTo>
                        <a:pt x="26" y="18"/>
                        <a:pt x="26" y="18"/>
                        <a:pt x="25" y="18"/>
                      </a:cubicBezTo>
                      <a:cubicBezTo>
                        <a:pt x="22" y="18"/>
                        <a:pt x="20" y="20"/>
                        <a:pt x="20" y="23"/>
                      </a:cubicBezTo>
                      <a:cubicBezTo>
                        <a:pt x="20" y="26"/>
                        <a:pt x="22" y="28"/>
                        <a:pt x="25" y="28"/>
                      </a:cubicBezTo>
                      <a:cubicBezTo>
                        <a:pt x="28" y="28"/>
                        <a:pt x="30" y="26"/>
                        <a:pt x="30" y="23"/>
                      </a:cubicBezTo>
                      <a:cubicBezTo>
                        <a:pt x="30" y="23"/>
                        <a:pt x="30" y="23"/>
                        <a:pt x="30" y="23"/>
                      </a:cubicBezTo>
                      <a:cubicBezTo>
                        <a:pt x="30" y="23"/>
                        <a:pt x="30" y="23"/>
                        <a:pt x="30" y="23"/>
                      </a:cubicBezTo>
                      <a:cubicBezTo>
                        <a:pt x="30" y="6"/>
                        <a:pt x="30" y="6"/>
                        <a:pt x="30" y="6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6" y="18"/>
                        <a:pt x="5" y="18"/>
                        <a:pt x="5" y="18"/>
                      </a:cubicBezTo>
                      <a:cubicBezTo>
                        <a:pt x="2" y="18"/>
                        <a:pt x="0" y="20"/>
                        <a:pt x="0" y="23"/>
                      </a:cubicBezTo>
                      <a:cubicBezTo>
                        <a:pt x="0" y="26"/>
                        <a:pt x="2" y="28"/>
                        <a:pt x="5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4" name="iśḻîḑê">
                  <a:extLst>
                    <a:ext uri="{FF2B5EF4-FFF2-40B4-BE49-F238E27FC236}">
                      <a16:creationId xmlns:a16="http://schemas.microsoft.com/office/drawing/2014/main" id="{A84BBBF9-CD28-4C21-9DE5-85886DC845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15860" y="4155897"/>
                  <a:ext cx="79652" cy="101709"/>
                </a:xfrm>
                <a:custGeom>
                  <a:avLst/>
                  <a:gdLst>
                    <a:gd name="T0" fmla="*/ 0 w 18"/>
                    <a:gd name="T1" fmla="*/ 0 h 23"/>
                    <a:gd name="T2" fmla="*/ 7 w 18"/>
                    <a:gd name="T3" fmla="*/ 23 h 23"/>
                    <a:gd name="T4" fmla="*/ 18 w 18"/>
                    <a:gd name="T5" fmla="*/ 0 h 23"/>
                    <a:gd name="T6" fmla="*/ 0 w 18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23">
                      <a:moveTo>
                        <a:pt x="0" y="0"/>
                      </a:moveTo>
                      <a:cubicBezTo>
                        <a:pt x="1" y="9"/>
                        <a:pt x="3" y="17"/>
                        <a:pt x="7" y="23"/>
                      </a:cubicBezTo>
                      <a:cubicBezTo>
                        <a:pt x="13" y="17"/>
                        <a:pt x="18" y="9"/>
                        <a:pt x="1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5" name="ï$líďe">
                  <a:extLst>
                    <a:ext uri="{FF2B5EF4-FFF2-40B4-BE49-F238E27FC236}">
                      <a16:creationId xmlns:a16="http://schemas.microsoft.com/office/drawing/2014/main" id="{8BB4EB15-F9BA-4746-89A5-D3C8BD260D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15860" y="4028454"/>
                  <a:ext cx="79652" cy="101709"/>
                </a:xfrm>
                <a:custGeom>
                  <a:avLst/>
                  <a:gdLst>
                    <a:gd name="T0" fmla="*/ 7 w 18"/>
                    <a:gd name="T1" fmla="*/ 0 h 23"/>
                    <a:gd name="T2" fmla="*/ 0 w 18"/>
                    <a:gd name="T3" fmla="*/ 23 h 23"/>
                    <a:gd name="T4" fmla="*/ 18 w 18"/>
                    <a:gd name="T5" fmla="*/ 23 h 23"/>
                    <a:gd name="T6" fmla="*/ 7 w 18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23">
                      <a:moveTo>
                        <a:pt x="7" y="0"/>
                      </a:moveTo>
                      <a:cubicBezTo>
                        <a:pt x="3" y="6"/>
                        <a:pt x="1" y="14"/>
                        <a:pt x="0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14"/>
                        <a:pt x="13" y="6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6" name="îṥ1íḓè">
                  <a:extLst>
                    <a:ext uri="{FF2B5EF4-FFF2-40B4-BE49-F238E27FC236}">
                      <a16:creationId xmlns:a16="http://schemas.microsoft.com/office/drawing/2014/main" id="{97F045C8-B641-44AE-8266-2CED4362AB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54590" y="3988015"/>
                  <a:ext cx="69849" cy="142148"/>
                </a:xfrm>
                <a:custGeom>
                  <a:avLst/>
                  <a:gdLst>
                    <a:gd name="T0" fmla="*/ 0 w 16"/>
                    <a:gd name="T1" fmla="*/ 0 h 32"/>
                    <a:gd name="T2" fmla="*/ 0 w 16"/>
                    <a:gd name="T3" fmla="*/ 32 h 32"/>
                    <a:gd name="T4" fmla="*/ 8 w 16"/>
                    <a:gd name="T5" fmla="*/ 32 h 32"/>
                    <a:gd name="T6" fmla="*/ 16 w 16"/>
                    <a:gd name="T7" fmla="*/ 5 h 32"/>
                    <a:gd name="T8" fmla="*/ 0 w 16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2">
                      <a:moveTo>
                        <a:pt x="0" y="0"/>
                      </a:move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8" y="32"/>
                        <a:pt x="8" y="32"/>
                        <a:pt x="8" y="32"/>
                      </a:cubicBezTo>
                      <a:cubicBezTo>
                        <a:pt x="9" y="21"/>
                        <a:pt x="12" y="12"/>
                        <a:pt x="16" y="5"/>
                      </a:cubicBezTo>
                      <a:cubicBezTo>
                        <a:pt x="12" y="2"/>
                        <a:pt x="6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7" name="ïṥḻïḓé">
                  <a:extLst>
                    <a:ext uri="{FF2B5EF4-FFF2-40B4-BE49-F238E27FC236}">
                      <a16:creationId xmlns:a16="http://schemas.microsoft.com/office/drawing/2014/main" id="{ED2F3251-44E5-4868-8FF0-14F3458E07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56557" y="4155897"/>
                  <a:ext cx="71074" cy="142148"/>
                </a:xfrm>
                <a:custGeom>
                  <a:avLst/>
                  <a:gdLst>
                    <a:gd name="T0" fmla="*/ 16 w 16"/>
                    <a:gd name="T1" fmla="*/ 32 h 32"/>
                    <a:gd name="T2" fmla="*/ 16 w 16"/>
                    <a:gd name="T3" fmla="*/ 0 h 32"/>
                    <a:gd name="T4" fmla="*/ 8 w 16"/>
                    <a:gd name="T5" fmla="*/ 0 h 32"/>
                    <a:gd name="T6" fmla="*/ 0 w 16"/>
                    <a:gd name="T7" fmla="*/ 27 h 32"/>
                    <a:gd name="T8" fmla="*/ 16 w 16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2">
                      <a:moveTo>
                        <a:pt x="16" y="32"/>
                      </a:move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11"/>
                        <a:pt x="4" y="20"/>
                        <a:pt x="0" y="27"/>
                      </a:cubicBezTo>
                      <a:cubicBezTo>
                        <a:pt x="5" y="30"/>
                        <a:pt x="10" y="32"/>
                        <a:pt x="16" y="3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8" name="ís1îḋé">
                  <a:extLst>
                    <a:ext uri="{FF2B5EF4-FFF2-40B4-BE49-F238E27FC236}">
                      <a16:creationId xmlns:a16="http://schemas.microsoft.com/office/drawing/2014/main" id="{A9121C25-FB16-4550-8124-3C0EB2990A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56557" y="3988015"/>
                  <a:ext cx="71074" cy="142148"/>
                </a:xfrm>
                <a:custGeom>
                  <a:avLst/>
                  <a:gdLst>
                    <a:gd name="T0" fmla="*/ 8 w 16"/>
                    <a:gd name="T1" fmla="*/ 32 h 32"/>
                    <a:gd name="T2" fmla="*/ 16 w 16"/>
                    <a:gd name="T3" fmla="*/ 32 h 32"/>
                    <a:gd name="T4" fmla="*/ 16 w 16"/>
                    <a:gd name="T5" fmla="*/ 0 h 32"/>
                    <a:gd name="T6" fmla="*/ 0 w 16"/>
                    <a:gd name="T7" fmla="*/ 6 h 32"/>
                    <a:gd name="T8" fmla="*/ 8 w 16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2">
                      <a:moveTo>
                        <a:pt x="8" y="32"/>
                      </a:move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0" y="0"/>
                        <a:pt x="5" y="2"/>
                        <a:pt x="0" y="6"/>
                      </a:cubicBezTo>
                      <a:cubicBezTo>
                        <a:pt x="4" y="12"/>
                        <a:pt x="7" y="21"/>
                        <a:pt x="8" y="3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9" name="iṥ1íḓe">
                  <a:extLst>
                    <a:ext uri="{FF2B5EF4-FFF2-40B4-BE49-F238E27FC236}">
                      <a16:creationId xmlns:a16="http://schemas.microsoft.com/office/drawing/2014/main" id="{26844210-E876-4D65-9714-D98945C1D2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86708" y="4155897"/>
                  <a:ext cx="79652" cy="101709"/>
                </a:xfrm>
                <a:custGeom>
                  <a:avLst/>
                  <a:gdLst>
                    <a:gd name="T0" fmla="*/ 11 w 18"/>
                    <a:gd name="T1" fmla="*/ 23 h 23"/>
                    <a:gd name="T2" fmla="*/ 18 w 18"/>
                    <a:gd name="T3" fmla="*/ 0 h 23"/>
                    <a:gd name="T4" fmla="*/ 0 w 18"/>
                    <a:gd name="T5" fmla="*/ 0 h 23"/>
                    <a:gd name="T6" fmla="*/ 11 w 18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23">
                      <a:moveTo>
                        <a:pt x="11" y="23"/>
                      </a:moveTo>
                      <a:cubicBezTo>
                        <a:pt x="15" y="17"/>
                        <a:pt x="18" y="9"/>
                        <a:pt x="1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9"/>
                        <a:pt x="5" y="17"/>
                        <a:pt x="11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0" name="íş1íḓe">
                  <a:extLst>
                    <a:ext uri="{FF2B5EF4-FFF2-40B4-BE49-F238E27FC236}">
                      <a16:creationId xmlns:a16="http://schemas.microsoft.com/office/drawing/2014/main" id="{B8289BA5-93F0-4E7C-BEA4-78D91CECBD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86708" y="4028454"/>
                  <a:ext cx="79652" cy="101709"/>
                </a:xfrm>
                <a:custGeom>
                  <a:avLst/>
                  <a:gdLst>
                    <a:gd name="T0" fmla="*/ 11 w 18"/>
                    <a:gd name="T1" fmla="*/ 0 h 23"/>
                    <a:gd name="T2" fmla="*/ 0 w 18"/>
                    <a:gd name="T3" fmla="*/ 23 h 23"/>
                    <a:gd name="T4" fmla="*/ 18 w 18"/>
                    <a:gd name="T5" fmla="*/ 23 h 23"/>
                    <a:gd name="T6" fmla="*/ 11 w 18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23">
                      <a:moveTo>
                        <a:pt x="11" y="0"/>
                      </a:moveTo>
                      <a:cubicBezTo>
                        <a:pt x="5" y="6"/>
                        <a:pt x="1" y="14"/>
                        <a:pt x="0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14"/>
                        <a:pt x="15" y="6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1" name="ï$lïďe">
                  <a:extLst>
                    <a:ext uri="{FF2B5EF4-FFF2-40B4-BE49-F238E27FC236}">
                      <a16:creationId xmlns:a16="http://schemas.microsoft.com/office/drawing/2014/main" id="{F88600C6-3498-4DCA-9990-E682A59E0D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54590" y="4155897"/>
                  <a:ext cx="69849" cy="142148"/>
                </a:xfrm>
                <a:custGeom>
                  <a:avLst/>
                  <a:gdLst>
                    <a:gd name="T0" fmla="*/ 0 w 16"/>
                    <a:gd name="T1" fmla="*/ 32 h 32"/>
                    <a:gd name="T2" fmla="*/ 16 w 16"/>
                    <a:gd name="T3" fmla="*/ 27 h 32"/>
                    <a:gd name="T4" fmla="*/ 8 w 16"/>
                    <a:gd name="T5" fmla="*/ 0 h 32"/>
                    <a:gd name="T6" fmla="*/ 0 w 16"/>
                    <a:gd name="T7" fmla="*/ 0 h 32"/>
                    <a:gd name="T8" fmla="*/ 0 w 16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2">
                      <a:moveTo>
                        <a:pt x="0" y="32"/>
                      </a:moveTo>
                      <a:cubicBezTo>
                        <a:pt x="6" y="32"/>
                        <a:pt x="12" y="30"/>
                        <a:pt x="16" y="27"/>
                      </a:cubicBezTo>
                      <a:cubicBezTo>
                        <a:pt x="12" y="20"/>
                        <a:pt x="9" y="11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2" name="îślïḋe">
                  <a:extLst>
                    <a:ext uri="{FF2B5EF4-FFF2-40B4-BE49-F238E27FC236}">
                      <a16:creationId xmlns:a16="http://schemas.microsoft.com/office/drawing/2014/main" id="{05668F71-6CA9-4F73-AE7C-2E9431D3BB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2654" y="3882630"/>
                  <a:ext cx="207095" cy="198517"/>
                </a:xfrm>
                <a:custGeom>
                  <a:avLst/>
                  <a:gdLst>
                    <a:gd name="T0" fmla="*/ 34 w 47"/>
                    <a:gd name="T1" fmla="*/ 27 h 45"/>
                    <a:gd name="T2" fmla="*/ 32 w 47"/>
                    <a:gd name="T3" fmla="*/ 5 h 45"/>
                    <a:gd name="T4" fmla="*/ 19 w 47"/>
                    <a:gd name="T5" fmla="*/ 0 h 45"/>
                    <a:gd name="T6" fmla="*/ 19 w 47"/>
                    <a:gd name="T7" fmla="*/ 15 h 45"/>
                    <a:gd name="T8" fmla="*/ 30 w 47"/>
                    <a:gd name="T9" fmla="*/ 15 h 45"/>
                    <a:gd name="T10" fmla="*/ 30 w 47"/>
                    <a:gd name="T11" fmla="*/ 21 h 45"/>
                    <a:gd name="T12" fmla="*/ 30 w 47"/>
                    <a:gd name="T13" fmla="*/ 21 h 45"/>
                    <a:gd name="T14" fmla="*/ 30 w 47"/>
                    <a:gd name="T15" fmla="*/ 21 h 45"/>
                    <a:gd name="T16" fmla="*/ 19 w 47"/>
                    <a:gd name="T17" fmla="*/ 21 h 45"/>
                    <a:gd name="T18" fmla="*/ 19 w 47"/>
                    <a:gd name="T19" fmla="*/ 36 h 45"/>
                    <a:gd name="T20" fmla="*/ 28 w 47"/>
                    <a:gd name="T21" fmla="*/ 33 h 45"/>
                    <a:gd name="T22" fmla="*/ 41 w 47"/>
                    <a:gd name="T23" fmla="*/ 45 h 45"/>
                    <a:gd name="T24" fmla="*/ 47 w 47"/>
                    <a:gd name="T25" fmla="*/ 40 h 45"/>
                    <a:gd name="T26" fmla="*/ 34 w 47"/>
                    <a:gd name="T27" fmla="*/ 27 h 45"/>
                    <a:gd name="T28" fmla="*/ 19 w 47"/>
                    <a:gd name="T29" fmla="*/ 0 h 45"/>
                    <a:gd name="T30" fmla="*/ 7 w 47"/>
                    <a:gd name="T31" fmla="*/ 5 h 45"/>
                    <a:gd name="T32" fmla="*/ 7 w 47"/>
                    <a:gd name="T33" fmla="*/ 30 h 45"/>
                    <a:gd name="T34" fmla="*/ 19 w 47"/>
                    <a:gd name="T35" fmla="*/ 36 h 45"/>
                    <a:gd name="T36" fmla="*/ 19 w 47"/>
                    <a:gd name="T37" fmla="*/ 21 h 45"/>
                    <a:gd name="T38" fmla="*/ 8 w 47"/>
                    <a:gd name="T39" fmla="*/ 21 h 45"/>
                    <a:gd name="T40" fmla="*/ 8 w 47"/>
                    <a:gd name="T41" fmla="*/ 15 h 45"/>
                    <a:gd name="T42" fmla="*/ 19 w 47"/>
                    <a:gd name="T43" fmla="*/ 15 h 45"/>
                    <a:gd name="T44" fmla="*/ 19 w 47"/>
                    <a:gd name="T45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7" h="45">
                      <a:moveTo>
                        <a:pt x="34" y="27"/>
                      </a:moveTo>
                      <a:cubicBezTo>
                        <a:pt x="38" y="20"/>
                        <a:pt x="38" y="11"/>
                        <a:pt x="32" y="5"/>
                      </a:cubicBezTo>
                      <a:cubicBezTo>
                        <a:pt x="28" y="2"/>
                        <a:pt x="24" y="0"/>
                        <a:pt x="19" y="0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30" y="15"/>
                        <a:pt x="30" y="15"/>
                        <a:pt x="30" y="15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9" y="36"/>
                        <a:pt x="19" y="36"/>
                        <a:pt x="19" y="36"/>
                      </a:cubicBezTo>
                      <a:cubicBezTo>
                        <a:pt x="22" y="36"/>
                        <a:pt x="26" y="35"/>
                        <a:pt x="28" y="33"/>
                      </a:cubicBezTo>
                      <a:cubicBezTo>
                        <a:pt x="41" y="45"/>
                        <a:pt x="41" y="45"/>
                        <a:pt x="41" y="45"/>
                      </a:cubicBezTo>
                      <a:cubicBezTo>
                        <a:pt x="47" y="40"/>
                        <a:pt x="47" y="40"/>
                        <a:pt x="47" y="40"/>
                      </a:cubicBezTo>
                      <a:lnTo>
                        <a:pt x="34" y="27"/>
                      </a:lnTo>
                      <a:close/>
                      <a:moveTo>
                        <a:pt x="19" y="0"/>
                      </a:moveTo>
                      <a:cubicBezTo>
                        <a:pt x="15" y="0"/>
                        <a:pt x="10" y="2"/>
                        <a:pt x="7" y="5"/>
                      </a:cubicBezTo>
                      <a:cubicBezTo>
                        <a:pt x="0" y="12"/>
                        <a:pt x="0" y="23"/>
                        <a:pt x="7" y="30"/>
                      </a:cubicBezTo>
                      <a:cubicBezTo>
                        <a:pt x="10" y="34"/>
                        <a:pt x="15" y="36"/>
                        <a:pt x="19" y="36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8" y="15"/>
                        <a:pt x="8" y="15"/>
                        <a:pt x="8" y="15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lnTo>
                        <a:pt x="1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3" name="îsļíḋè">
                  <a:extLst>
                    <a:ext uri="{FF2B5EF4-FFF2-40B4-BE49-F238E27FC236}">
                      <a16:creationId xmlns:a16="http://schemas.microsoft.com/office/drawing/2014/main" id="{551F6354-8574-4974-A332-003965D4DE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1214" y="4266184"/>
                  <a:ext cx="30635" cy="21689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4" name="îsḻídè">
                  <a:extLst>
                    <a:ext uri="{FF2B5EF4-FFF2-40B4-BE49-F238E27FC236}">
                      <a16:creationId xmlns:a16="http://schemas.microsoft.com/office/drawing/2014/main" id="{8544ABA5-6732-42EE-9F16-6765D9539C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2198" y="4386274"/>
                  <a:ext cx="35537" cy="9680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5" name="isḷiďê">
                  <a:extLst>
                    <a:ext uri="{FF2B5EF4-FFF2-40B4-BE49-F238E27FC236}">
                      <a16:creationId xmlns:a16="http://schemas.microsoft.com/office/drawing/2014/main" id="{FD32EBE8-573F-4242-8FF9-2ED3799919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8083" y="4298045"/>
                  <a:ext cx="30635" cy="185037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6" name="íṥḷïḋé">
                  <a:extLst>
                    <a:ext uri="{FF2B5EF4-FFF2-40B4-BE49-F238E27FC236}">
                      <a16:creationId xmlns:a16="http://schemas.microsoft.com/office/drawing/2014/main" id="{E619A8C2-CF81-4A2A-9DB3-804ACFB604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9066" y="4354414"/>
                  <a:ext cx="31861" cy="12866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7" name="íṥlide">
                  <a:extLst>
                    <a:ext uri="{FF2B5EF4-FFF2-40B4-BE49-F238E27FC236}">
                      <a16:creationId xmlns:a16="http://schemas.microsoft.com/office/drawing/2014/main" id="{A202D63F-F850-4401-8578-DA70D17D4C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31275" y="4337258"/>
                  <a:ext cx="35537" cy="145824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8" name="íṡlïḓé">
                  <a:extLst>
                    <a:ext uri="{FF2B5EF4-FFF2-40B4-BE49-F238E27FC236}">
                      <a16:creationId xmlns:a16="http://schemas.microsoft.com/office/drawing/2014/main" id="{C8BB95ED-2F03-466F-8026-8E70BAC907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1214" y="4244126"/>
                  <a:ext cx="30635" cy="1348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9" name="îsḷîḑé">
                  <a:extLst>
                    <a:ext uri="{FF2B5EF4-FFF2-40B4-BE49-F238E27FC236}">
                      <a16:creationId xmlns:a16="http://schemas.microsoft.com/office/drawing/2014/main" id="{72D2EADA-956B-4F45-9C3F-E6BCDF130A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8083" y="4275987"/>
                  <a:ext cx="30635" cy="17156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0" name="iṡ1ïḓê">
                  <a:extLst>
                    <a:ext uri="{FF2B5EF4-FFF2-40B4-BE49-F238E27FC236}">
                      <a16:creationId xmlns:a16="http://schemas.microsoft.com/office/drawing/2014/main" id="{4A053C1F-72E4-4C78-ADF2-006773F211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9066" y="4332356"/>
                  <a:ext cx="31861" cy="18381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1" name="íṡľíḍê">
                  <a:extLst>
                    <a:ext uri="{FF2B5EF4-FFF2-40B4-BE49-F238E27FC236}">
                      <a16:creationId xmlns:a16="http://schemas.microsoft.com/office/drawing/2014/main" id="{F0E4F1B1-751E-44EB-8FD7-F473872281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31275" y="4315200"/>
                  <a:ext cx="35537" cy="1348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2" name="íŝḻïďé">
                  <a:extLst>
                    <a:ext uri="{FF2B5EF4-FFF2-40B4-BE49-F238E27FC236}">
                      <a16:creationId xmlns:a16="http://schemas.microsoft.com/office/drawing/2014/main" id="{96D1C162-6F81-4965-84E2-401814B930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2198" y="4359315"/>
                  <a:ext cx="35537" cy="17156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3" name="iṣḻïďê">
                  <a:extLst>
                    <a:ext uri="{FF2B5EF4-FFF2-40B4-BE49-F238E27FC236}">
                      <a16:creationId xmlns:a16="http://schemas.microsoft.com/office/drawing/2014/main" id="{984EFB18-3344-4FC1-AB70-876EF26A84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1318" y="4345836"/>
                  <a:ext cx="286747" cy="132345"/>
                </a:xfrm>
                <a:custGeom>
                  <a:avLst/>
                  <a:gdLst>
                    <a:gd name="T0" fmla="*/ 209 w 234"/>
                    <a:gd name="T1" fmla="*/ 15 h 108"/>
                    <a:gd name="T2" fmla="*/ 191 w 234"/>
                    <a:gd name="T3" fmla="*/ 108 h 108"/>
                    <a:gd name="T4" fmla="*/ 198 w 234"/>
                    <a:gd name="T5" fmla="*/ 15 h 108"/>
                    <a:gd name="T6" fmla="*/ 202 w 234"/>
                    <a:gd name="T7" fmla="*/ 47 h 108"/>
                    <a:gd name="T8" fmla="*/ 191 w 234"/>
                    <a:gd name="T9" fmla="*/ 76 h 108"/>
                    <a:gd name="T10" fmla="*/ 176 w 234"/>
                    <a:gd name="T11" fmla="*/ 108 h 108"/>
                    <a:gd name="T12" fmla="*/ 176 w 234"/>
                    <a:gd name="T13" fmla="*/ 108 h 108"/>
                    <a:gd name="T14" fmla="*/ 187 w 234"/>
                    <a:gd name="T15" fmla="*/ 36 h 108"/>
                    <a:gd name="T16" fmla="*/ 180 w 234"/>
                    <a:gd name="T17" fmla="*/ 65 h 108"/>
                    <a:gd name="T18" fmla="*/ 176 w 234"/>
                    <a:gd name="T19" fmla="*/ 108 h 108"/>
                    <a:gd name="T20" fmla="*/ 176 w 234"/>
                    <a:gd name="T21" fmla="*/ 0 h 108"/>
                    <a:gd name="T22" fmla="*/ 162 w 234"/>
                    <a:gd name="T23" fmla="*/ 65 h 108"/>
                    <a:gd name="T24" fmla="*/ 166 w 234"/>
                    <a:gd name="T25" fmla="*/ 15 h 108"/>
                    <a:gd name="T26" fmla="*/ 162 w 234"/>
                    <a:gd name="T27" fmla="*/ 108 h 108"/>
                    <a:gd name="T28" fmla="*/ 162 w 234"/>
                    <a:gd name="T29" fmla="*/ 0 h 108"/>
                    <a:gd name="T30" fmla="*/ 148 w 234"/>
                    <a:gd name="T31" fmla="*/ 36 h 108"/>
                    <a:gd name="T32" fmla="*/ 151 w 234"/>
                    <a:gd name="T33" fmla="*/ 65 h 108"/>
                    <a:gd name="T34" fmla="*/ 148 w 234"/>
                    <a:gd name="T35" fmla="*/ 108 h 108"/>
                    <a:gd name="T36" fmla="*/ 148 w 234"/>
                    <a:gd name="T37" fmla="*/ 0 h 108"/>
                    <a:gd name="T38" fmla="*/ 129 w 234"/>
                    <a:gd name="T39" fmla="*/ 65 h 108"/>
                    <a:gd name="T40" fmla="*/ 137 w 234"/>
                    <a:gd name="T41" fmla="*/ 15 h 108"/>
                    <a:gd name="T42" fmla="*/ 129 w 234"/>
                    <a:gd name="T43" fmla="*/ 108 h 108"/>
                    <a:gd name="T44" fmla="*/ 129 w 234"/>
                    <a:gd name="T45" fmla="*/ 0 h 108"/>
                    <a:gd name="T46" fmla="*/ 115 w 234"/>
                    <a:gd name="T47" fmla="*/ 36 h 108"/>
                    <a:gd name="T48" fmla="*/ 122 w 234"/>
                    <a:gd name="T49" fmla="*/ 65 h 108"/>
                    <a:gd name="T50" fmla="*/ 115 w 234"/>
                    <a:gd name="T51" fmla="*/ 108 h 108"/>
                    <a:gd name="T52" fmla="*/ 115 w 234"/>
                    <a:gd name="T53" fmla="*/ 0 h 108"/>
                    <a:gd name="T54" fmla="*/ 101 w 234"/>
                    <a:gd name="T55" fmla="*/ 65 h 108"/>
                    <a:gd name="T56" fmla="*/ 104 w 234"/>
                    <a:gd name="T57" fmla="*/ 15 h 108"/>
                    <a:gd name="T58" fmla="*/ 101 w 234"/>
                    <a:gd name="T59" fmla="*/ 108 h 108"/>
                    <a:gd name="T60" fmla="*/ 101 w 234"/>
                    <a:gd name="T61" fmla="*/ 0 h 108"/>
                    <a:gd name="T62" fmla="*/ 86 w 234"/>
                    <a:gd name="T63" fmla="*/ 36 h 108"/>
                    <a:gd name="T64" fmla="*/ 90 w 234"/>
                    <a:gd name="T65" fmla="*/ 65 h 108"/>
                    <a:gd name="T66" fmla="*/ 86 w 234"/>
                    <a:gd name="T67" fmla="*/ 108 h 108"/>
                    <a:gd name="T68" fmla="*/ 86 w 234"/>
                    <a:gd name="T69" fmla="*/ 0 h 108"/>
                    <a:gd name="T70" fmla="*/ 68 w 234"/>
                    <a:gd name="T71" fmla="*/ 65 h 108"/>
                    <a:gd name="T72" fmla="*/ 75 w 234"/>
                    <a:gd name="T73" fmla="*/ 15 h 108"/>
                    <a:gd name="T74" fmla="*/ 68 w 234"/>
                    <a:gd name="T75" fmla="*/ 108 h 108"/>
                    <a:gd name="T76" fmla="*/ 68 w 234"/>
                    <a:gd name="T77" fmla="*/ 0 h 108"/>
                    <a:gd name="T78" fmla="*/ 54 w 234"/>
                    <a:gd name="T79" fmla="*/ 36 h 108"/>
                    <a:gd name="T80" fmla="*/ 61 w 234"/>
                    <a:gd name="T81" fmla="*/ 65 h 108"/>
                    <a:gd name="T82" fmla="*/ 54 w 234"/>
                    <a:gd name="T83" fmla="*/ 108 h 108"/>
                    <a:gd name="T84" fmla="*/ 54 w 234"/>
                    <a:gd name="T85" fmla="*/ 0 h 108"/>
                    <a:gd name="T86" fmla="*/ 39 w 234"/>
                    <a:gd name="T87" fmla="*/ 65 h 108"/>
                    <a:gd name="T88" fmla="*/ 43 w 234"/>
                    <a:gd name="T89" fmla="*/ 15 h 108"/>
                    <a:gd name="T90" fmla="*/ 39 w 234"/>
                    <a:gd name="T91" fmla="*/ 108 h 108"/>
                    <a:gd name="T92" fmla="*/ 39 w 234"/>
                    <a:gd name="T93" fmla="*/ 65 h 108"/>
                    <a:gd name="T94" fmla="*/ 39 w 234"/>
                    <a:gd name="T95" fmla="*/ 0 h 108"/>
                    <a:gd name="T96" fmla="*/ 25 w 234"/>
                    <a:gd name="T97" fmla="*/ 36 h 108"/>
                    <a:gd name="T98" fmla="*/ 14 w 234"/>
                    <a:gd name="T99" fmla="*/ 36 h 108"/>
                    <a:gd name="T100" fmla="*/ 0 w 234"/>
                    <a:gd name="T101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234" h="108">
                      <a:moveTo>
                        <a:pt x="209" y="108"/>
                      </a:moveTo>
                      <a:lnTo>
                        <a:pt x="234" y="108"/>
                      </a:lnTo>
                      <a:lnTo>
                        <a:pt x="234" y="0"/>
                      </a:lnTo>
                      <a:lnTo>
                        <a:pt x="209" y="0"/>
                      </a:lnTo>
                      <a:lnTo>
                        <a:pt x="209" y="15"/>
                      </a:lnTo>
                      <a:lnTo>
                        <a:pt x="216" y="15"/>
                      </a:lnTo>
                      <a:lnTo>
                        <a:pt x="216" y="36"/>
                      </a:lnTo>
                      <a:lnTo>
                        <a:pt x="209" y="36"/>
                      </a:lnTo>
                      <a:lnTo>
                        <a:pt x="209" y="108"/>
                      </a:lnTo>
                      <a:close/>
                      <a:moveTo>
                        <a:pt x="191" y="108"/>
                      </a:moveTo>
                      <a:lnTo>
                        <a:pt x="209" y="108"/>
                      </a:lnTo>
                      <a:lnTo>
                        <a:pt x="209" y="36"/>
                      </a:lnTo>
                      <a:lnTo>
                        <a:pt x="198" y="36"/>
                      </a:lnTo>
                      <a:lnTo>
                        <a:pt x="198" y="15"/>
                      </a:lnTo>
                      <a:lnTo>
                        <a:pt x="198" y="15"/>
                      </a:lnTo>
                      <a:lnTo>
                        <a:pt x="209" y="15"/>
                      </a:lnTo>
                      <a:lnTo>
                        <a:pt x="209" y="0"/>
                      </a:lnTo>
                      <a:lnTo>
                        <a:pt x="191" y="0"/>
                      </a:lnTo>
                      <a:lnTo>
                        <a:pt x="191" y="47"/>
                      </a:lnTo>
                      <a:lnTo>
                        <a:pt x="202" y="47"/>
                      </a:lnTo>
                      <a:lnTo>
                        <a:pt x="202" y="65"/>
                      </a:lnTo>
                      <a:lnTo>
                        <a:pt x="202" y="65"/>
                      </a:lnTo>
                      <a:lnTo>
                        <a:pt x="191" y="65"/>
                      </a:lnTo>
                      <a:lnTo>
                        <a:pt x="191" y="76"/>
                      </a:lnTo>
                      <a:lnTo>
                        <a:pt x="191" y="76"/>
                      </a:lnTo>
                      <a:lnTo>
                        <a:pt x="191" y="98"/>
                      </a:lnTo>
                      <a:lnTo>
                        <a:pt x="191" y="98"/>
                      </a:lnTo>
                      <a:lnTo>
                        <a:pt x="191" y="98"/>
                      </a:lnTo>
                      <a:lnTo>
                        <a:pt x="191" y="108"/>
                      </a:lnTo>
                      <a:close/>
                      <a:moveTo>
                        <a:pt x="176" y="108"/>
                      </a:moveTo>
                      <a:lnTo>
                        <a:pt x="191" y="108"/>
                      </a:lnTo>
                      <a:lnTo>
                        <a:pt x="191" y="98"/>
                      </a:lnTo>
                      <a:lnTo>
                        <a:pt x="176" y="98"/>
                      </a:lnTo>
                      <a:lnTo>
                        <a:pt x="176" y="108"/>
                      </a:lnTo>
                      <a:lnTo>
                        <a:pt x="176" y="108"/>
                      </a:lnTo>
                      <a:close/>
                      <a:moveTo>
                        <a:pt x="191" y="0"/>
                      </a:moveTo>
                      <a:lnTo>
                        <a:pt x="176" y="0"/>
                      </a:lnTo>
                      <a:lnTo>
                        <a:pt x="176" y="15"/>
                      </a:lnTo>
                      <a:lnTo>
                        <a:pt x="187" y="15"/>
                      </a:lnTo>
                      <a:lnTo>
                        <a:pt x="187" y="36"/>
                      </a:lnTo>
                      <a:lnTo>
                        <a:pt x="176" y="36"/>
                      </a:lnTo>
                      <a:lnTo>
                        <a:pt x="176" y="76"/>
                      </a:lnTo>
                      <a:lnTo>
                        <a:pt x="191" y="76"/>
                      </a:lnTo>
                      <a:lnTo>
                        <a:pt x="191" y="65"/>
                      </a:lnTo>
                      <a:lnTo>
                        <a:pt x="180" y="65"/>
                      </a:lnTo>
                      <a:lnTo>
                        <a:pt x="180" y="47"/>
                      </a:lnTo>
                      <a:lnTo>
                        <a:pt x="191" y="47"/>
                      </a:lnTo>
                      <a:lnTo>
                        <a:pt x="191" y="0"/>
                      </a:lnTo>
                      <a:close/>
                      <a:moveTo>
                        <a:pt x="162" y="108"/>
                      </a:moveTo>
                      <a:lnTo>
                        <a:pt x="176" y="108"/>
                      </a:lnTo>
                      <a:lnTo>
                        <a:pt x="176" y="98"/>
                      </a:lnTo>
                      <a:lnTo>
                        <a:pt x="162" y="98"/>
                      </a:lnTo>
                      <a:lnTo>
                        <a:pt x="162" y="108"/>
                      </a:lnTo>
                      <a:lnTo>
                        <a:pt x="162" y="108"/>
                      </a:lnTo>
                      <a:close/>
                      <a:moveTo>
                        <a:pt x="176" y="0"/>
                      </a:moveTo>
                      <a:lnTo>
                        <a:pt x="162" y="0"/>
                      </a:lnTo>
                      <a:lnTo>
                        <a:pt x="162" y="47"/>
                      </a:lnTo>
                      <a:lnTo>
                        <a:pt x="173" y="47"/>
                      </a:lnTo>
                      <a:lnTo>
                        <a:pt x="173" y="65"/>
                      </a:lnTo>
                      <a:lnTo>
                        <a:pt x="162" y="65"/>
                      </a:lnTo>
                      <a:lnTo>
                        <a:pt x="162" y="76"/>
                      </a:lnTo>
                      <a:lnTo>
                        <a:pt x="176" y="76"/>
                      </a:lnTo>
                      <a:lnTo>
                        <a:pt x="176" y="36"/>
                      </a:lnTo>
                      <a:lnTo>
                        <a:pt x="166" y="36"/>
                      </a:lnTo>
                      <a:lnTo>
                        <a:pt x="166" y="15"/>
                      </a:lnTo>
                      <a:lnTo>
                        <a:pt x="166" y="15"/>
                      </a:lnTo>
                      <a:lnTo>
                        <a:pt x="176" y="15"/>
                      </a:lnTo>
                      <a:lnTo>
                        <a:pt x="176" y="0"/>
                      </a:lnTo>
                      <a:close/>
                      <a:moveTo>
                        <a:pt x="148" y="108"/>
                      </a:moveTo>
                      <a:lnTo>
                        <a:pt x="162" y="108"/>
                      </a:lnTo>
                      <a:lnTo>
                        <a:pt x="162" y="98"/>
                      </a:lnTo>
                      <a:lnTo>
                        <a:pt x="148" y="98"/>
                      </a:lnTo>
                      <a:lnTo>
                        <a:pt x="148" y="108"/>
                      </a:lnTo>
                      <a:lnTo>
                        <a:pt x="148" y="108"/>
                      </a:lnTo>
                      <a:close/>
                      <a:moveTo>
                        <a:pt x="162" y="0"/>
                      </a:moveTo>
                      <a:lnTo>
                        <a:pt x="148" y="0"/>
                      </a:lnTo>
                      <a:lnTo>
                        <a:pt x="148" y="15"/>
                      </a:lnTo>
                      <a:lnTo>
                        <a:pt x="155" y="15"/>
                      </a:lnTo>
                      <a:lnTo>
                        <a:pt x="155" y="36"/>
                      </a:lnTo>
                      <a:lnTo>
                        <a:pt x="148" y="36"/>
                      </a:lnTo>
                      <a:lnTo>
                        <a:pt x="148" y="76"/>
                      </a:lnTo>
                      <a:lnTo>
                        <a:pt x="162" y="76"/>
                      </a:lnTo>
                      <a:lnTo>
                        <a:pt x="162" y="65"/>
                      </a:lnTo>
                      <a:lnTo>
                        <a:pt x="151" y="65"/>
                      </a:lnTo>
                      <a:lnTo>
                        <a:pt x="151" y="65"/>
                      </a:lnTo>
                      <a:lnTo>
                        <a:pt x="151" y="47"/>
                      </a:lnTo>
                      <a:lnTo>
                        <a:pt x="162" y="47"/>
                      </a:lnTo>
                      <a:lnTo>
                        <a:pt x="162" y="0"/>
                      </a:lnTo>
                      <a:close/>
                      <a:moveTo>
                        <a:pt x="129" y="108"/>
                      </a:moveTo>
                      <a:lnTo>
                        <a:pt x="148" y="108"/>
                      </a:lnTo>
                      <a:lnTo>
                        <a:pt x="148" y="98"/>
                      </a:lnTo>
                      <a:lnTo>
                        <a:pt x="129" y="98"/>
                      </a:lnTo>
                      <a:lnTo>
                        <a:pt x="129" y="108"/>
                      </a:lnTo>
                      <a:lnTo>
                        <a:pt x="129" y="108"/>
                      </a:lnTo>
                      <a:close/>
                      <a:moveTo>
                        <a:pt x="148" y="0"/>
                      </a:moveTo>
                      <a:lnTo>
                        <a:pt x="129" y="0"/>
                      </a:lnTo>
                      <a:lnTo>
                        <a:pt x="129" y="47"/>
                      </a:lnTo>
                      <a:lnTo>
                        <a:pt x="140" y="47"/>
                      </a:lnTo>
                      <a:lnTo>
                        <a:pt x="140" y="65"/>
                      </a:lnTo>
                      <a:lnTo>
                        <a:pt x="129" y="65"/>
                      </a:lnTo>
                      <a:lnTo>
                        <a:pt x="129" y="76"/>
                      </a:lnTo>
                      <a:lnTo>
                        <a:pt x="148" y="76"/>
                      </a:lnTo>
                      <a:lnTo>
                        <a:pt x="148" y="36"/>
                      </a:lnTo>
                      <a:lnTo>
                        <a:pt x="137" y="36"/>
                      </a:lnTo>
                      <a:lnTo>
                        <a:pt x="137" y="15"/>
                      </a:lnTo>
                      <a:lnTo>
                        <a:pt x="137" y="15"/>
                      </a:lnTo>
                      <a:lnTo>
                        <a:pt x="148" y="15"/>
                      </a:lnTo>
                      <a:lnTo>
                        <a:pt x="148" y="0"/>
                      </a:lnTo>
                      <a:close/>
                      <a:moveTo>
                        <a:pt x="115" y="108"/>
                      </a:moveTo>
                      <a:lnTo>
                        <a:pt x="129" y="108"/>
                      </a:lnTo>
                      <a:lnTo>
                        <a:pt x="129" y="98"/>
                      </a:lnTo>
                      <a:lnTo>
                        <a:pt x="115" y="98"/>
                      </a:lnTo>
                      <a:lnTo>
                        <a:pt x="115" y="108"/>
                      </a:lnTo>
                      <a:lnTo>
                        <a:pt x="115" y="108"/>
                      </a:lnTo>
                      <a:close/>
                      <a:moveTo>
                        <a:pt x="129" y="0"/>
                      </a:moveTo>
                      <a:lnTo>
                        <a:pt x="115" y="0"/>
                      </a:lnTo>
                      <a:lnTo>
                        <a:pt x="115" y="15"/>
                      </a:lnTo>
                      <a:lnTo>
                        <a:pt x="126" y="15"/>
                      </a:lnTo>
                      <a:lnTo>
                        <a:pt x="126" y="36"/>
                      </a:lnTo>
                      <a:lnTo>
                        <a:pt x="115" y="36"/>
                      </a:lnTo>
                      <a:lnTo>
                        <a:pt x="115" y="76"/>
                      </a:lnTo>
                      <a:lnTo>
                        <a:pt x="129" y="76"/>
                      </a:lnTo>
                      <a:lnTo>
                        <a:pt x="129" y="65"/>
                      </a:lnTo>
                      <a:lnTo>
                        <a:pt x="122" y="65"/>
                      </a:lnTo>
                      <a:lnTo>
                        <a:pt x="122" y="65"/>
                      </a:lnTo>
                      <a:lnTo>
                        <a:pt x="122" y="47"/>
                      </a:lnTo>
                      <a:lnTo>
                        <a:pt x="129" y="47"/>
                      </a:lnTo>
                      <a:lnTo>
                        <a:pt x="129" y="0"/>
                      </a:lnTo>
                      <a:close/>
                      <a:moveTo>
                        <a:pt x="101" y="108"/>
                      </a:moveTo>
                      <a:lnTo>
                        <a:pt x="115" y="108"/>
                      </a:lnTo>
                      <a:lnTo>
                        <a:pt x="115" y="98"/>
                      </a:lnTo>
                      <a:lnTo>
                        <a:pt x="101" y="98"/>
                      </a:lnTo>
                      <a:lnTo>
                        <a:pt x="101" y="108"/>
                      </a:lnTo>
                      <a:lnTo>
                        <a:pt x="101" y="108"/>
                      </a:lnTo>
                      <a:close/>
                      <a:moveTo>
                        <a:pt x="115" y="0"/>
                      </a:moveTo>
                      <a:lnTo>
                        <a:pt x="101" y="0"/>
                      </a:lnTo>
                      <a:lnTo>
                        <a:pt x="101" y="47"/>
                      </a:lnTo>
                      <a:lnTo>
                        <a:pt x="111" y="47"/>
                      </a:lnTo>
                      <a:lnTo>
                        <a:pt x="111" y="65"/>
                      </a:lnTo>
                      <a:lnTo>
                        <a:pt x="101" y="65"/>
                      </a:lnTo>
                      <a:lnTo>
                        <a:pt x="101" y="76"/>
                      </a:lnTo>
                      <a:lnTo>
                        <a:pt x="115" y="76"/>
                      </a:lnTo>
                      <a:lnTo>
                        <a:pt x="115" y="36"/>
                      </a:lnTo>
                      <a:lnTo>
                        <a:pt x="104" y="36"/>
                      </a:lnTo>
                      <a:lnTo>
                        <a:pt x="104" y="15"/>
                      </a:lnTo>
                      <a:lnTo>
                        <a:pt x="104" y="15"/>
                      </a:lnTo>
                      <a:lnTo>
                        <a:pt x="115" y="15"/>
                      </a:lnTo>
                      <a:lnTo>
                        <a:pt x="115" y="0"/>
                      </a:lnTo>
                      <a:close/>
                      <a:moveTo>
                        <a:pt x="86" y="108"/>
                      </a:moveTo>
                      <a:lnTo>
                        <a:pt x="101" y="108"/>
                      </a:lnTo>
                      <a:lnTo>
                        <a:pt x="101" y="98"/>
                      </a:lnTo>
                      <a:lnTo>
                        <a:pt x="86" y="98"/>
                      </a:lnTo>
                      <a:lnTo>
                        <a:pt x="86" y="108"/>
                      </a:lnTo>
                      <a:lnTo>
                        <a:pt x="86" y="108"/>
                      </a:lnTo>
                      <a:close/>
                      <a:moveTo>
                        <a:pt x="101" y="0"/>
                      </a:moveTo>
                      <a:lnTo>
                        <a:pt x="86" y="0"/>
                      </a:lnTo>
                      <a:lnTo>
                        <a:pt x="86" y="15"/>
                      </a:lnTo>
                      <a:lnTo>
                        <a:pt x="93" y="15"/>
                      </a:lnTo>
                      <a:lnTo>
                        <a:pt x="93" y="36"/>
                      </a:lnTo>
                      <a:lnTo>
                        <a:pt x="86" y="36"/>
                      </a:lnTo>
                      <a:lnTo>
                        <a:pt x="86" y="76"/>
                      </a:lnTo>
                      <a:lnTo>
                        <a:pt x="101" y="76"/>
                      </a:lnTo>
                      <a:lnTo>
                        <a:pt x="101" y="65"/>
                      </a:lnTo>
                      <a:lnTo>
                        <a:pt x="90" y="65"/>
                      </a:lnTo>
                      <a:lnTo>
                        <a:pt x="90" y="65"/>
                      </a:lnTo>
                      <a:lnTo>
                        <a:pt x="90" y="47"/>
                      </a:lnTo>
                      <a:lnTo>
                        <a:pt x="101" y="47"/>
                      </a:lnTo>
                      <a:lnTo>
                        <a:pt x="101" y="0"/>
                      </a:lnTo>
                      <a:close/>
                      <a:moveTo>
                        <a:pt x="68" y="108"/>
                      </a:moveTo>
                      <a:lnTo>
                        <a:pt x="86" y="108"/>
                      </a:lnTo>
                      <a:lnTo>
                        <a:pt x="86" y="98"/>
                      </a:lnTo>
                      <a:lnTo>
                        <a:pt x="68" y="98"/>
                      </a:lnTo>
                      <a:lnTo>
                        <a:pt x="68" y="108"/>
                      </a:lnTo>
                      <a:lnTo>
                        <a:pt x="68" y="108"/>
                      </a:lnTo>
                      <a:close/>
                      <a:moveTo>
                        <a:pt x="86" y="0"/>
                      </a:moveTo>
                      <a:lnTo>
                        <a:pt x="68" y="0"/>
                      </a:lnTo>
                      <a:lnTo>
                        <a:pt x="68" y="47"/>
                      </a:lnTo>
                      <a:lnTo>
                        <a:pt x="79" y="47"/>
                      </a:lnTo>
                      <a:lnTo>
                        <a:pt x="79" y="65"/>
                      </a:lnTo>
                      <a:lnTo>
                        <a:pt x="68" y="65"/>
                      </a:lnTo>
                      <a:lnTo>
                        <a:pt x="68" y="76"/>
                      </a:lnTo>
                      <a:lnTo>
                        <a:pt x="86" y="76"/>
                      </a:lnTo>
                      <a:lnTo>
                        <a:pt x="86" y="36"/>
                      </a:lnTo>
                      <a:lnTo>
                        <a:pt x="75" y="36"/>
                      </a:lnTo>
                      <a:lnTo>
                        <a:pt x="75" y="15"/>
                      </a:lnTo>
                      <a:lnTo>
                        <a:pt x="75" y="15"/>
                      </a:lnTo>
                      <a:lnTo>
                        <a:pt x="86" y="15"/>
                      </a:lnTo>
                      <a:lnTo>
                        <a:pt x="86" y="0"/>
                      </a:lnTo>
                      <a:close/>
                      <a:moveTo>
                        <a:pt x="54" y="108"/>
                      </a:moveTo>
                      <a:lnTo>
                        <a:pt x="68" y="108"/>
                      </a:lnTo>
                      <a:lnTo>
                        <a:pt x="68" y="98"/>
                      </a:lnTo>
                      <a:lnTo>
                        <a:pt x="54" y="98"/>
                      </a:lnTo>
                      <a:lnTo>
                        <a:pt x="54" y="108"/>
                      </a:lnTo>
                      <a:lnTo>
                        <a:pt x="54" y="108"/>
                      </a:lnTo>
                      <a:close/>
                      <a:moveTo>
                        <a:pt x="68" y="0"/>
                      </a:moveTo>
                      <a:lnTo>
                        <a:pt x="54" y="0"/>
                      </a:lnTo>
                      <a:lnTo>
                        <a:pt x="54" y="15"/>
                      </a:lnTo>
                      <a:lnTo>
                        <a:pt x="65" y="15"/>
                      </a:lnTo>
                      <a:lnTo>
                        <a:pt x="65" y="36"/>
                      </a:lnTo>
                      <a:lnTo>
                        <a:pt x="54" y="36"/>
                      </a:lnTo>
                      <a:lnTo>
                        <a:pt x="54" y="76"/>
                      </a:lnTo>
                      <a:lnTo>
                        <a:pt x="68" y="76"/>
                      </a:lnTo>
                      <a:lnTo>
                        <a:pt x="68" y="65"/>
                      </a:lnTo>
                      <a:lnTo>
                        <a:pt x="61" y="65"/>
                      </a:lnTo>
                      <a:lnTo>
                        <a:pt x="61" y="65"/>
                      </a:lnTo>
                      <a:lnTo>
                        <a:pt x="61" y="47"/>
                      </a:lnTo>
                      <a:lnTo>
                        <a:pt x="68" y="47"/>
                      </a:lnTo>
                      <a:lnTo>
                        <a:pt x="68" y="0"/>
                      </a:lnTo>
                      <a:close/>
                      <a:moveTo>
                        <a:pt x="39" y="108"/>
                      </a:moveTo>
                      <a:lnTo>
                        <a:pt x="54" y="108"/>
                      </a:lnTo>
                      <a:lnTo>
                        <a:pt x="54" y="98"/>
                      </a:lnTo>
                      <a:lnTo>
                        <a:pt x="39" y="98"/>
                      </a:lnTo>
                      <a:lnTo>
                        <a:pt x="39" y="108"/>
                      </a:lnTo>
                      <a:lnTo>
                        <a:pt x="39" y="108"/>
                      </a:lnTo>
                      <a:close/>
                      <a:moveTo>
                        <a:pt x="54" y="0"/>
                      </a:moveTo>
                      <a:lnTo>
                        <a:pt x="39" y="0"/>
                      </a:lnTo>
                      <a:lnTo>
                        <a:pt x="39" y="47"/>
                      </a:lnTo>
                      <a:lnTo>
                        <a:pt x="50" y="47"/>
                      </a:lnTo>
                      <a:lnTo>
                        <a:pt x="50" y="65"/>
                      </a:lnTo>
                      <a:lnTo>
                        <a:pt x="39" y="65"/>
                      </a:lnTo>
                      <a:lnTo>
                        <a:pt x="39" y="76"/>
                      </a:lnTo>
                      <a:lnTo>
                        <a:pt x="54" y="76"/>
                      </a:lnTo>
                      <a:lnTo>
                        <a:pt x="54" y="36"/>
                      </a:lnTo>
                      <a:lnTo>
                        <a:pt x="43" y="36"/>
                      </a:lnTo>
                      <a:lnTo>
                        <a:pt x="43" y="15"/>
                      </a:lnTo>
                      <a:lnTo>
                        <a:pt x="43" y="15"/>
                      </a:lnTo>
                      <a:lnTo>
                        <a:pt x="54" y="15"/>
                      </a:lnTo>
                      <a:lnTo>
                        <a:pt x="54" y="0"/>
                      </a:lnTo>
                      <a:close/>
                      <a:moveTo>
                        <a:pt x="25" y="108"/>
                      </a:moveTo>
                      <a:lnTo>
                        <a:pt x="39" y="108"/>
                      </a:lnTo>
                      <a:lnTo>
                        <a:pt x="39" y="98"/>
                      </a:lnTo>
                      <a:lnTo>
                        <a:pt x="39" y="98"/>
                      </a:lnTo>
                      <a:lnTo>
                        <a:pt x="39" y="76"/>
                      </a:lnTo>
                      <a:lnTo>
                        <a:pt x="39" y="76"/>
                      </a:lnTo>
                      <a:lnTo>
                        <a:pt x="39" y="65"/>
                      </a:lnTo>
                      <a:lnTo>
                        <a:pt x="29" y="65"/>
                      </a:lnTo>
                      <a:lnTo>
                        <a:pt x="29" y="65"/>
                      </a:lnTo>
                      <a:lnTo>
                        <a:pt x="29" y="47"/>
                      </a:lnTo>
                      <a:lnTo>
                        <a:pt x="39" y="47"/>
                      </a:lnTo>
                      <a:lnTo>
                        <a:pt x="39" y="0"/>
                      </a:lnTo>
                      <a:lnTo>
                        <a:pt x="25" y="0"/>
                      </a:lnTo>
                      <a:lnTo>
                        <a:pt x="25" y="15"/>
                      </a:lnTo>
                      <a:lnTo>
                        <a:pt x="36" y="15"/>
                      </a:lnTo>
                      <a:lnTo>
                        <a:pt x="36" y="36"/>
                      </a:lnTo>
                      <a:lnTo>
                        <a:pt x="25" y="36"/>
                      </a:lnTo>
                      <a:lnTo>
                        <a:pt x="25" y="108"/>
                      </a:lnTo>
                      <a:close/>
                      <a:moveTo>
                        <a:pt x="0" y="108"/>
                      </a:moveTo>
                      <a:lnTo>
                        <a:pt x="25" y="108"/>
                      </a:lnTo>
                      <a:lnTo>
                        <a:pt x="25" y="36"/>
                      </a:lnTo>
                      <a:lnTo>
                        <a:pt x="14" y="36"/>
                      </a:lnTo>
                      <a:lnTo>
                        <a:pt x="14" y="15"/>
                      </a:lnTo>
                      <a:lnTo>
                        <a:pt x="14" y="15"/>
                      </a:lnTo>
                      <a:lnTo>
                        <a:pt x="25" y="15"/>
                      </a:lnTo>
                      <a:lnTo>
                        <a:pt x="25" y="0"/>
                      </a:lnTo>
                      <a:lnTo>
                        <a:pt x="0" y="0"/>
                      </a:lnTo>
                      <a:lnTo>
                        <a:pt x="0" y="10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4" name="i$liḑé">
                  <a:extLst>
                    <a:ext uri="{FF2B5EF4-FFF2-40B4-BE49-F238E27FC236}">
                      <a16:creationId xmlns:a16="http://schemas.microsoft.com/office/drawing/2014/main" id="{02873696-5FE8-4672-B0D6-880933A1CD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54011" y="4284565"/>
                  <a:ext cx="162980" cy="39213"/>
                </a:xfrm>
                <a:custGeom>
                  <a:avLst/>
                  <a:gdLst>
                    <a:gd name="T0" fmla="*/ 0 w 37"/>
                    <a:gd name="T1" fmla="*/ 5 h 9"/>
                    <a:gd name="T2" fmla="*/ 3 w 37"/>
                    <a:gd name="T3" fmla="*/ 9 h 9"/>
                    <a:gd name="T4" fmla="*/ 19 w 37"/>
                    <a:gd name="T5" fmla="*/ 5 h 9"/>
                    <a:gd name="T6" fmla="*/ 35 w 37"/>
                    <a:gd name="T7" fmla="*/ 9 h 9"/>
                    <a:gd name="T8" fmla="*/ 37 w 37"/>
                    <a:gd name="T9" fmla="*/ 5 h 9"/>
                    <a:gd name="T10" fmla="*/ 19 w 37"/>
                    <a:gd name="T11" fmla="*/ 0 h 9"/>
                    <a:gd name="T12" fmla="*/ 0 w 37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7" h="9">
                      <a:moveTo>
                        <a:pt x="0" y="5"/>
                      </a:move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7" y="7"/>
                        <a:pt x="13" y="5"/>
                        <a:pt x="19" y="5"/>
                      </a:cubicBezTo>
                      <a:cubicBezTo>
                        <a:pt x="25" y="5"/>
                        <a:pt x="30" y="7"/>
                        <a:pt x="35" y="9"/>
                      </a:cubicBezTo>
                      <a:cubicBezTo>
                        <a:pt x="37" y="5"/>
                        <a:pt x="37" y="5"/>
                        <a:pt x="37" y="5"/>
                      </a:cubicBezTo>
                      <a:cubicBezTo>
                        <a:pt x="32" y="2"/>
                        <a:pt x="25" y="0"/>
                        <a:pt x="19" y="0"/>
                      </a:cubicBezTo>
                      <a:cubicBezTo>
                        <a:pt x="12" y="0"/>
                        <a:pt x="5" y="2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5" name="ïṧḻiḓê">
                  <a:extLst>
                    <a:ext uri="{FF2B5EF4-FFF2-40B4-BE49-F238E27FC236}">
                      <a16:creationId xmlns:a16="http://schemas.microsoft.com/office/drawing/2014/main" id="{E7666CDE-1F52-4FA3-8907-D275C10F3A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27052" y="4240450"/>
                  <a:ext cx="221800" cy="47791"/>
                </a:xfrm>
                <a:custGeom>
                  <a:avLst/>
                  <a:gdLst>
                    <a:gd name="T0" fmla="*/ 50 w 50"/>
                    <a:gd name="T1" fmla="*/ 6 h 11"/>
                    <a:gd name="T2" fmla="*/ 25 w 50"/>
                    <a:gd name="T3" fmla="*/ 0 h 11"/>
                    <a:gd name="T4" fmla="*/ 0 w 50"/>
                    <a:gd name="T5" fmla="*/ 6 h 11"/>
                    <a:gd name="T6" fmla="*/ 2 w 50"/>
                    <a:gd name="T7" fmla="*/ 11 h 11"/>
                    <a:gd name="T8" fmla="*/ 25 w 50"/>
                    <a:gd name="T9" fmla="*/ 5 h 11"/>
                    <a:gd name="T10" fmla="*/ 47 w 50"/>
                    <a:gd name="T11" fmla="*/ 11 h 11"/>
                    <a:gd name="T12" fmla="*/ 50 w 50"/>
                    <a:gd name="T13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0" h="11">
                      <a:moveTo>
                        <a:pt x="50" y="6"/>
                      </a:moveTo>
                      <a:cubicBezTo>
                        <a:pt x="43" y="2"/>
                        <a:pt x="34" y="0"/>
                        <a:pt x="25" y="0"/>
                      </a:cubicBezTo>
                      <a:cubicBezTo>
                        <a:pt x="16" y="0"/>
                        <a:pt x="7" y="2"/>
                        <a:pt x="0" y="6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9" y="7"/>
                        <a:pt x="17" y="5"/>
                        <a:pt x="25" y="5"/>
                      </a:cubicBezTo>
                      <a:cubicBezTo>
                        <a:pt x="33" y="5"/>
                        <a:pt x="41" y="7"/>
                        <a:pt x="47" y="11"/>
                      </a:cubicBezTo>
                      <a:lnTo>
                        <a:pt x="50" y="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7" name="íṣḷîḓê">
                <a:extLst>
                  <a:ext uri="{FF2B5EF4-FFF2-40B4-BE49-F238E27FC236}">
                    <a16:creationId xmlns:a16="http://schemas.microsoft.com/office/drawing/2014/main" id="{65971BAE-D173-42D7-865F-F200E46C5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6967" y="2194046"/>
                <a:ext cx="210283" cy="211863"/>
              </a:xfrm>
              <a:custGeom>
                <a:avLst/>
                <a:gdLst>
                  <a:gd name="T0" fmla="*/ 18 w 37"/>
                  <a:gd name="T1" fmla="*/ 37 h 37"/>
                  <a:gd name="T2" fmla="*/ 19 w 37"/>
                  <a:gd name="T3" fmla="*/ 37 h 37"/>
                  <a:gd name="T4" fmla="*/ 37 w 37"/>
                  <a:gd name="T5" fmla="*/ 18 h 37"/>
                  <a:gd name="T6" fmla="*/ 23 w 37"/>
                  <a:gd name="T7" fmla="*/ 0 h 37"/>
                  <a:gd name="T8" fmla="*/ 1 w 37"/>
                  <a:gd name="T9" fmla="*/ 12 h 37"/>
                  <a:gd name="T10" fmla="*/ 0 w 37"/>
                  <a:gd name="T11" fmla="*/ 18 h 37"/>
                  <a:gd name="T12" fmla="*/ 10 w 37"/>
                  <a:gd name="T13" fmla="*/ 24 h 37"/>
                  <a:gd name="T14" fmla="*/ 18 w 37"/>
                  <a:gd name="T1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37">
                    <a:moveTo>
                      <a:pt x="18" y="37"/>
                    </a:moveTo>
                    <a:cubicBezTo>
                      <a:pt x="18" y="37"/>
                      <a:pt x="18" y="37"/>
                      <a:pt x="19" y="37"/>
                    </a:cubicBezTo>
                    <a:cubicBezTo>
                      <a:pt x="29" y="37"/>
                      <a:pt x="37" y="29"/>
                      <a:pt x="37" y="18"/>
                    </a:cubicBezTo>
                    <a:cubicBezTo>
                      <a:pt x="37" y="10"/>
                      <a:pt x="31" y="2"/>
                      <a:pt x="23" y="0"/>
                    </a:cubicBezTo>
                    <a:cubicBezTo>
                      <a:pt x="16" y="4"/>
                      <a:pt x="8" y="8"/>
                      <a:pt x="1" y="12"/>
                    </a:cubicBezTo>
                    <a:cubicBezTo>
                      <a:pt x="1" y="14"/>
                      <a:pt x="0" y="16"/>
                      <a:pt x="0" y="18"/>
                    </a:cubicBezTo>
                    <a:cubicBezTo>
                      <a:pt x="4" y="19"/>
                      <a:pt x="7" y="21"/>
                      <a:pt x="10" y="24"/>
                    </a:cubicBezTo>
                    <a:cubicBezTo>
                      <a:pt x="14" y="28"/>
                      <a:pt x="16" y="32"/>
                      <a:pt x="18" y="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Sḻíḑe">
                <a:extLst>
                  <a:ext uri="{FF2B5EF4-FFF2-40B4-BE49-F238E27FC236}">
                    <a16:creationId xmlns:a16="http://schemas.microsoft.com/office/drawing/2014/main" id="{3450F3B7-4F68-4281-A120-3D3020C3E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4641" y="2268356"/>
                <a:ext cx="45851" cy="63244"/>
              </a:xfrm>
              <a:custGeom>
                <a:avLst/>
                <a:gdLst>
                  <a:gd name="T0" fmla="*/ 0 w 29"/>
                  <a:gd name="T1" fmla="*/ 40 h 40"/>
                  <a:gd name="T2" fmla="*/ 29 w 29"/>
                  <a:gd name="T3" fmla="*/ 18 h 40"/>
                  <a:gd name="T4" fmla="*/ 0 w 29"/>
                  <a:gd name="T5" fmla="*/ 0 h 40"/>
                  <a:gd name="T6" fmla="*/ 0 w 29"/>
                  <a:gd name="T7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0">
                    <a:moveTo>
                      <a:pt x="0" y="40"/>
                    </a:moveTo>
                    <a:lnTo>
                      <a:pt x="29" y="18"/>
                    </a:lnTo>
                    <a:lnTo>
                      <a:pt x="0" y="0"/>
                    </a:lnTo>
                    <a:lnTo>
                      <a:pt x="0" y="4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ṥliḑê">
                <a:extLst>
                  <a:ext uri="{FF2B5EF4-FFF2-40B4-BE49-F238E27FC236}">
                    <a16:creationId xmlns:a16="http://schemas.microsoft.com/office/drawing/2014/main" id="{4FED945C-7832-4063-AAA0-DE79CC4390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2182" y="2274681"/>
                <a:ext cx="23716" cy="17392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3 h 3"/>
                  <a:gd name="T4" fmla="*/ 4 w 4"/>
                  <a:gd name="T5" fmla="*/ 0 h 3"/>
                  <a:gd name="T6" fmla="*/ 0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1" y="3"/>
                      <a:pt x="2" y="3"/>
                      <a:pt x="4" y="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$ľíḑé">
                <a:extLst>
                  <a:ext uri="{FF2B5EF4-FFF2-40B4-BE49-F238E27FC236}">
                    <a16:creationId xmlns:a16="http://schemas.microsoft.com/office/drawing/2014/main" id="{0CFEDF6D-DF2D-45BF-B655-3121B7B3F9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7722" y="2182979"/>
                <a:ext cx="52176" cy="52176"/>
              </a:xfrm>
              <a:custGeom>
                <a:avLst/>
                <a:gdLst>
                  <a:gd name="T0" fmla="*/ 0 w 33"/>
                  <a:gd name="T1" fmla="*/ 7 h 33"/>
                  <a:gd name="T2" fmla="*/ 25 w 33"/>
                  <a:gd name="T3" fmla="*/ 33 h 33"/>
                  <a:gd name="T4" fmla="*/ 33 w 33"/>
                  <a:gd name="T5" fmla="*/ 0 h 33"/>
                  <a:gd name="T6" fmla="*/ 0 w 33"/>
                  <a:gd name="T7" fmla="*/ 7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33">
                    <a:moveTo>
                      <a:pt x="0" y="7"/>
                    </a:moveTo>
                    <a:lnTo>
                      <a:pt x="25" y="33"/>
                    </a:lnTo>
                    <a:lnTo>
                      <a:pt x="33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śḷîḍé">
                <a:extLst>
                  <a:ext uri="{FF2B5EF4-FFF2-40B4-BE49-F238E27FC236}">
                    <a16:creationId xmlns:a16="http://schemas.microsoft.com/office/drawing/2014/main" id="{ECD9C9E0-9F67-470A-A751-EA2061AC8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17722" y="2360059"/>
                <a:ext cx="52176" cy="56919"/>
              </a:xfrm>
              <a:custGeom>
                <a:avLst/>
                <a:gdLst>
                  <a:gd name="T0" fmla="*/ 25 w 33"/>
                  <a:gd name="T1" fmla="*/ 0 h 36"/>
                  <a:gd name="T2" fmla="*/ 0 w 33"/>
                  <a:gd name="T3" fmla="*/ 29 h 36"/>
                  <a:gd name="T4" fmla="*/ 33 w 33"/>
                  <a:gd name="T5" fmla="*/ 36 h 36"/>
                  <a:gd name="T6" fmla="*/ 25 w 33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36">
                    <a:moveTo>
                      <a:pt x="25" y="0"/>
                    </a:moveTo>
                    <a:lnTo>
                      <a:pt x="0" y="29"/>
                    </a:lnTo>
                    <a:lnTo>
                      <a:pt x="33" y="36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sḻiḑè">
                <a:extLst>
                  <a:ext uri="{FF2B5EF4-FFF2-40B4-BE49-F238E27FC236}">
                    <a16:creationId xmlns:a16="http://schemas.microsoft.com/office/drawing/2014/main" id="{C5D33DBE-8AE9-4EFE-9057-5374AEEE60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2967" y="2303140"/>
                <a:ext cx="461673" cy="284593"/>
              </a:xfrm>
              <a:custGeom>
                <a:avLst/>
                <a:gdLst>
                  <a:gd name="T0" fmla="*/ 66 w 81"/>
                  <a:gd name="T1" fmla="*/ 21 h 50"/>
                  <a:gd name="T2" fmla="*/ 64 w 81"/>
                  <a:gd name="T3" fmla="*/ 21 h 50"/>
                  <a:gd name="T4" fmla="*/ 57 w 81"/>
                  <a:gd name="T5" fmla="*/ 24 h 50"/>
                  <a:gd name="T6" fmla="*/ 57 w 81"/>
                  <a:gd name="T7" fmla="*/ 20 h 50"/>
                  <a:gd name="T8" fmla="*/ 56 w 81"/>
                  <a:gd name="T9" fmla="*/ 18 h 50"/>
                  <a:gd name="T10" fmla="*/ 41 w 81"/>
                  <a:gd name="T11" fmla="*/ 1 h 50"/>
                  <a:gd name="T12" fmla="*/ 39 w 81"/>
                  <a:gd name="T13" fmla="*/ 1 h 50"/>
                  <a:gd name="T14" fmla="*/ 32 w 81"/>
                  <a:gd name="T15" fmla="*/ 0 h 50"/>
                  <a:gd name="T16" fmla="*/ 31 w 81"/>
                  <a:gd name="T17" fmla="*/ 0 h 50"/>
                  <a:gd name="T18" fmla="*/ 31 w 81"/>
                  <a:gd name="T19" fmla="*/ 0 h 50"/>
                  <a:gd name="T20" fmla="*/ 9 w 81"/>
                  <a:gd name="T21" fmla="*/ 15 h 50"/>
                  <a:gd name="T22" fmla="*/ 7 w 81"/>
                  <a:gd name="T23" fmla="*/ 25 h 50"/>
                  <a:gd name="T24" fmla="*/ 8 w 81"/>
                  <a:gd name="T25" fmla="*/ 32 h 50"/>
                  <a:gd name="T26" fmla="*/ 0 w 81"/>
                  <a:gd name="T27" fmla="*/ 41 h 50"/>
                  <a:gd name="T28" fmla="*/ 9 w 81"/>
                  <a:gd name="T29" fmla="*/ 50 h 50"/>
                  <a:gd name="T30" fmla="*/ 32 w 81"/>
                  <a:gd name="T31" fmla="*/ 50 h 50"/>
                  <a:gd name="T32" fmla="*/ 33 w 81"/>
                  <a:gd name="T33" fmla="*/ 50 h 50"/>
                  <a:gd name="T34" fmla="*/ 66 w 81"/>
                  <a:gd name="T35" fmla="*/ 50 h 50"/>
                  <a:gd name="T36" fmla="*/ 81 w 81"/>
                  <a:gd name="T37" fmla="*/ 35 h 50"/>
                  <a:gd name="T38" fmla="*/ 66 w 81"/>
                  <a:gd name="T39" fmla="*/ 2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1" h="50">
                    <a:moveTo>
                      <a:pt x="66" y="21"/>
                    </a:moveTo>
                    <a:cubicBezTo>
                      <a:pt x="66" y="21"/>
                      <a:pt x="65" y="21"/>
                      <a:pt x="64" y="21"/>
                    </a:cubicBezTo>
                    <a:cubicBezTo>
                      <a:pt x="62" y="21"/>
                      <a:pt x="59" y="23"/>
                      <a:pt x="57" y="24"/>
                    </a:cubicBezTo>
                    <a:cubicBezTo>
                      <a:pt x="57" y="23"/>
                      <a:pt x="57" y="22"/>
                      <a:pt x="57" y="20"/>
                    </a:cubicBezTo>
                    <a:cubicBezTo>
                      <a:pt x="57" y="19"/>
                      <a:pt x="56" y="18"/>
                      <a:pt x="56" y="18"/>
                    </a:cubicBezTo>
                    <a:cubicBezTo>
                      <a:pt x="54" y="10"/>
                      <a:pt x="48" y="4"/>
                      <a:pt x="41" y="1"/>
                    </a:cubicBezTo>
                    <a:cubicBezTo>
                      <a:pt x="40" y="1"/>
                      <a:pt x="40" y="1"/>
                      <a:pt x="39" y="1"/>
                    </a:cubicBezTo>
                    <a:cubicBezTo>
                      <a:pt x="37" y="0"/>
                      <a:pt x="35" y="0"/>
                      <a:pt x="32" y="0"/>
                    </a:cubicBezTo>
                    <a:cubicBezTo>
                      <a:pt x="32" y="0"/>
                      <a:pt x="32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4" y="5"/>
                      <a:pt x="16" y="10"/>
                      <a:pt x="9" y="15"/>
                    </a:cubicBezTo>
                    <a:cubicBezTo>
                      <a:pt x="8" y="18"/>
                      <a:pt x="7" y="21"/>
                      <a:pt x="7" y="25"/>
                    </a:cubicBezTo>
                    <a:cubicBezTo>
                      <a:pt x="7" y="27"/>
                      <a:pt x="8" y="30"/>
                      <a:pt x="8" y="32"/>
                    </a:cubicBezTo>
                    <a:cubicBezTo>
                      <a:pt x="4" y="32"/>
                      <a:pt x="0" y="36"/>
                      <a:pt x="0" y="41"/>
                    </a:cubicBezTo>
                    <a:cubicBezTo>
                      <a:pt x="0" y="46"/>
                      <a:pt x="4" y="50"/>
                      <a:pt x="9" y="50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66" y="50"/>
                      <a:pt x="66" y="50"/>
                      <a:pt x="66" y="50"/>
                    </a:cubicBezTo>
                    <a:cubicBezTo>
                      <a:pt x="74" y="50"/>
                      <a:pt x="81" y="43"/>
                      <a:pt x="81" y="35"/>
                    </a:cubicBezTo>
                    <a:cubicBezTo>
                      <a:pt x="81" y="27"/>
                      <a:pt x="74" y="21"/>
                      <a:pt x="66" y="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ïṩḻiḋê">
                <a:extLst>
                  <a:ext uri="{FF2B5EF4-FFF2-40B4-BE49-F238E27FC236}">
                    <a16:creationId xmlns:a16="http://schemas.microsoft.com/office/drawing/2014/main" id="{6AE4C8FA-6727-4C85-8DA3-4A3DB9BC9D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498" y="4981477"/>
                <a:ext cx="411078" cy="444281"/>
              </a:xfrm>
              <a:custGeom>
                <a:avLst/>
                <a:gdLst>
                  <a:gd name="T0" fmla="*/ 60 w 72"/>
                  <a:gd name="T1" fmla="*/ 2 h 78"/>
                  <a:gd name="T2" fmla="*/ 60 w 72"/>
                  <a:gd name="T3" fmla="*/ 26 h 78"/>
                  <a:gd name="T4" fmla="*/ 64 w 72"/>
                  <a:gd name="T5" fmla="*/ 37 h 78"/>
                  <a:gd name="T6" fmla="*/ 66 w 72"/>
                  <a:gd name="T7" fmla="*/ 43 h 78"/>
                  <a:gd name="T8" fmla="*/ 60 w 72"/>
                  <a:gd name="T9" fmla="*/ 50 h 78"/>
                  <a:gd name="T10" fmla="*/ 56 w 72"/>
                  <a:gd name="T11" fmla="*/ 53 h 78"/>
                  <a:gd name="T12" fmla="*/ 60 w 72"/>
                  <a:gd name="T13" fmla="*/ 50 h 78"/>
                  <a:gd name="T14" fmla="*/ 60 w 72"/>
                  <a:gd name="T15" fmla="*/ 44 h 78"/>
                  <a:gd name="T16" fmla="*/ 56 w 72"/>
                  <a:gd name="T17" fmla="*/ 33 h 78"/>
                  <a:gd name="T18" fmla="*/ 60 w 72"/>
                  <a:gd name="T19" fmla="*/ 26 h 78"/>
                  <a:gd name="T20" fmla="*/ 55 w 72"/>
                  <a:gd name="T21" fmla="*/ 46 h 78"/>
                  <a:gd name="T22" fmla="*/ 55 w 72"/>
                  <a:gd name="T23" fmla="*/ 53 h 78"/>
                  <a:gd name="T24" fmla="*/ 55 w 72"/>
                  <a:gd name="T25" fmla="*/ 1 h 78"/>
                  <a:gd name="T26" fmla="*/ 55 w 72"/>
                  <a:gd name="T27" fmla="*/ 9 h 78"/>
                  <a:gd name="T28" fmla="*/ 55 w 72"/>
                  <a:gd name="T29" fmla="*/ 16 h 78"/>
                  <a:gd name="T30" fmla="*/ 60 w 72"/>
                  <a:gd name="T31" fmla="*/ 21 h 78"/>
                  <a:gd name="T32" fmla="*/ 31 w 72"/>
                  <a:gd name="T33" fmla="*/ 71 h 78"/>
                  <a:gd name="T34" fmla="*/ 55 w 72"/>
                  <a:gd name="T35" fmla="*/ 46 h 78"/>
                  <a:gd name="T36" fmla="*/ 50 w 72"/>
                  <a:gd name="T37" fmla="*/ 28 h 78"/>
                  <a:gd name="T38" fmla="*/ 55 w 72"/>
                  <a:gd name="T39" fmla="*/ 27 h 78"/>
                  <a:gd name="T40" fmla="*/ 55 w 72"/>
                  <a:gd name="T41" fmla="*/ 21 h 78"/>
                  <a:gd name="T42" fmla="*/ 50 w 72"/>
                  <a:gd name="T43" fmla="*/ 10 h 78"/>
                  <a:gd name="T44" fmla="*/ 55 w 72"/>
                  <a:gd name="T45" fmla="*/ 4 h 78"/>
                  <a:gd name="T46" fmla="*/ 44 w 72"/>
                  <a:gd name="T47" fmla="*/ 4 h 78"/>
                  <a:gd name="T48" fmla="*/ 22 w 72"/>
                  <a:gd name="T49" fmla="*/ 55 h 78"/>
                  <a:gd name="T50" fmla="*/ 22 w 72"/>
                  <a:gd name="T51" fmla="*/ 60 h 78"/>
                  <a:gd name="T52" fmla="*/ 26 w 72"/>
                  <a:gd name="T53" fmla="*/ 71 h 78"/>
                  <a:gd name="T54" fmla="*/ 22 w 72"/>
                  <a:gd name="T55" fmla="*/ 76 h 78"/>
                  <a:gd name="T56" fmla="*/ 22 w 72"/>
                  <a:gd name="T57" fmla="*/ 72 h 78"/>
                  <a:gd name="T58" fmla="*/ 22 w 72"/>
                  <a:gd name="T59" fmla="*/ 66 h 78"/>
                  <a:gd name="T60" fmla="*/ 16 w 72"/>
                  <a:gd name="T61" fmla="*/ 61 h 78"/>
                  <a:gd name="T62" fmla="*/ 20 w 72"/>
                  <a:gd name="T63" fmla="*/ 29 h 78"/>
                  <a:gd name="T64" fmla="*/ 17 w 72"/>
                  <a:gd name="T65" fmla="*/ 37 h 78"/>
                  <a:gd name="T66" fmla="*/ 16 w 72"/>
                  <a:gd name="T67" fmla="*/ 43 h 78"/>
                  <a:gd name="T68" fmla="*/ 20 w 72"/>
                  <a:gd name="T69" fmla="*/ 49 h 78"/>
                  <a:gd name="T70" fmla="*/ 22 w 72"/>
                  <a:gd name="T71" fmla="*/ 54 h 78"/>
                  <a:gd name="T72" fmla="*/ 11 w 72"/>
                  <a:gd name="T73" fmla="*/ 12 h 78"/>
                  <a:gd name="T74" fmla="*/ 10 w 72"/>
                  <a:gd name="T75" fmla="*/ 20 h 78"/>
                  <a:gd name="T76" fmla="*/ 14 w 72"/>
                  <a:gd name="T77" fmla="*/ 26 h 78"/>
                  <a:gd name="T78" fmla="*/ 16 w 72"/>
                  <a:gd name="T79" fmla="*/ 31 h 78"/>
                  <a:gd name="T80" fmla="*/ 16 w 72"/>
                  <a:gd name="T81" fmla="*/ 11 h 78"/>
                  <a:gd name="T82" fmla="*/ 16 w 72"/>
                  <a:gd name="T83" fmla="*/ 78 h 78"/>
                  <a:gd name="T84" fmla="*/ 15 w 72"/>
                  <a:gd name="T85" fmla="*/ 55 h 78"/>
                  <a:gd name="T86" fmla="*/ 13 w 72"/>
                  <a:gd name="T87" fmla="*/ 50 h 78"/>
                  <a:gd name="T88" fmla="*/ 16 w 72"/>
                  <a:gd name="T89" fmla="*/ 37 h 78"/>
                  <a:gd name="T90" fmla="*/ 10 w 72"/>
                  <a:gd name="T91" fmla="*/ 56 h 78"/>
                  <a:gd name="T92" fmla="*/ 4 w 72"/>
                  <a:gd name="T93" fmla="*/ 14 h 78"/>
                  <a:gd name="T94" fmla="*/ 10 w 72"/>
                  <a:gd name="T95" fmla="*/ 38 h 78"/>
                  <a:gd name="T96" fmla="*/ 10 w 72"/>
                  <a:gd name="T97" fmla="*/ 27 h 78"/>
                  <a:gd name="T98" fmla="*/ 10 w 72"/>
                  <a:gd name="T99" fmla="*/ 2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2" h="78">
                    <a:moveTo>
                      <a:pt x="60" y="55"/>
                    </a:moveTo>
                    <a:cubicBezTo>
                      <a:pt x="64" y="53"/>
                      <a:pt x="68" y="50"/>
                      <a:pt x="72" y="48"/>
                    </a:cubicBezTo>
                    <a:cubicBezTo>
                      <a:pt x="60" y="2"/>
                      <a:pt x="60" y="2"/>
                      <a:pt x="60" y="2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2" y="26"/>
                      <a:pt x="62" y="26"/>
                      <a:pt x="62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3" y="31"/>
                      <a:pt x="63" y="31"/>
                      <a:pt x="63" y="31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44"/>
                      <a:pt x="60" y="44"/>
                      <a:pt x="60" y="44"/>
                    </a:cubicBezTo>
                    <a:cubicBezTo>
                      <a:pt x="66" y="43"/>
                      <a:pt x="66" y="43"/>
                      <a:pt x="66" y="43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60" y="51"/>
                      <a:pt x="60" y="51"/>
                      <a:pt x="60" y="51"/>
                    </a:cubicBezTo>
                    <a:cubicBezTo>
                      <a:pt x="60" y="50"/>
                      <a:pt x="60" y="50"/>
                      <a:pt x="60" y="50"/>
                    </a:cubicBezTo>
                    <a:lnTo>
                      <a:pt x="60" y="55"/>
                    </a:lnTo>
                    <a:close/>
                    <a:moveTo>
                      <a:pt x="55" y="53"/>
                    </a:moveTo>
                    <a:cubicBezTo>
                      <a:pt x="56" y="53"/>
                      <a:pt x="56" y="53"/>
                      <a:pt x="56" y="53"/>
                    </a:cubicBezTo>
                    <a:cubicBezTo>
                      <a:pt x="57" y="57"/>
                      <a:pt x="57" y="57"/>
                      <a:pt x="57" y="57"/>
                    </a:cubicBezTo>
                    <a:cubicBezTo>
                      <a:pt x="58" y="56"/>
                      <a:pt x="59" y="56"/>
                      <a:pt x="60" y="55"/>
                    </a:cubicBezTo>
                    <a:cubicBezTo>
                      <a:pt x="60" y="50"/>
                      <a:pt x="60" y="50"/>
                      <a:pt x="60" y="50"/>
                    </a:cubicBezTo>
                    <a:cubicBezTo>
                      <a:pt x="59" y="44"/>
                      <a:pt x="59" y="44"/>
                      <a:pt x="59" y="44"/>
                    </a:cubicBezTo>
                    <a:cubicBezTo>
                      <a:pt x="59" y="44"/>
                      <a:pt x="59" y="44"/>
                      <a:pt x="59" y="44"/>
                    </a:cubicBezTo>
                    <a:cubicBezTo>
                      <a:pt x="60" y="44"/>
                      <a:pt x="60" y="44"/>
                      <a:pt x="60" y="44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58" y="39"/>
                      <a:pt x="58" y="39"/>
                      <a:pt x="58" y="39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53"/>
                      <a:pt x="55" y="53"/>
                      <a:pt x="55" y="53"/>
                    </a:cubicBezTo>
                    <a:close/>
                    <a:moveTo>
                      <a:pt x="60" y="2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7" y="8"/>
                      <a:pt x="57" y="8"/>
                      <a:pt x="57" y="8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1"/>
                      <a:pt x="60" y="21"/>
                      <a:pt x="60" y="21"/>
                    </a:cubicBezTo>
                    <a:lnTo>
                      <a:pt x="60" y="2"/>
                    </a:lnTo>
                    <a:close/>
                    <a:moveTo>
                      <a:pt x="22" y="76"/>
                    </a:moveTo>
                    <a:cubicBezTo>
                      <a:pt x="25" y="74"/>
                      <a:pt x="28" y="73"/>
                      <a:pt x="31" y="7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53" y="22"/>
                      <a:pt x="53" y="22"/>
                      <a:pt x="53" y="22"/>
                    </a:cubicBezTo>
                    <a:cubicBezTo>
                      <a:pt x="53" y="22"/>
                      <a:pt x="53" y="22"/>
                      <a:pt x="53" y="22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8" y="22"/>
                      <a:pt x="48" y="22"/>
                      <a:pt x="48" y="22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2" y="66"/>
                      <a:pt x="22" y="66"/>
                      <a:pt x="22" y="66"/>
                    </a:cubicBezTo>
                    <a:cubicBezTo>
                      <a:pt x="24" y="65"/>
                      <a:pt x="24" y="65"/>
                      <a:pt x="24" y="65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22" y="72"/>
                      <a:pt x="22" y="72"/>
                      <a:pt x="22" y="72"/>
                    </a:cubicBezTo>
                    <a:lnTo>
                      <a:pt x="22" y="76"/>
                    </a:lnTo>
                    <a:close/>
                    <a:moveTo>
                      <a:pt x="16" y="78"/>
                    </a:moveTo>
                    <a:cubicBezTo>
                      <a:pt x="18" y="77"/>
                      <a:pt x="20" y="76"/>
                      <a:pt x="22" y="76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17" y="67"/>
                      <a:pt x="17" y="67"/>
                      <a:pt x="17" y="67"/>
                    </a:cubicBezTo>
                    <a:cubicBezTo>
                      <a:pt x="22" y="66"/>
                      <a:pt x="22" y="66"/>
                      <a:pt x="22" y="66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16" y="62"/>
                      <a:pt x="16" y="62"/>
                      <a:pt x="16" y="62"/>
                    </a:cubicBezTo>
                    <a:cubicBezTo>
                      <a:pt x="16" y="61"/>
                      <a:pt x="16" y="61"/>
                      <a:pt x="16" y="61"/>
                    </a:cubicBezTo>
                    <a:cubicBezTo>
                      <a:pt x="16" y="78"/>
                      <a:pt x="16" y="78"/>
                      <a:pt x="16" y="78"/>
                    </a:cubicBezTo>
                    <a:close/>
                    <a:moveTo>
                      <a:pt x="22" y="28"/>
                    </a:moveTo>
                    <a:cubicBezTo>
                      <a:pt x="20" y="29"/>
                      <a:pt x="20" y="29"/>
                      <a:pt x="20" y="29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5"/>
                      <a:pt x="22" y="55"/>
                      <a:pt x="22" y="55"/>
                    </a:cubicBezTo>
                    <a:lnTo>
                      <a:pt x="22" y="28"/>
                    </a:lnTo>
                    <a:close/>
                    <a:moveTo>
                      <a:pt x="11" y="12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32"/>
                      <a:pt x="10" y="32"/>
                      <a:pt x="10" y="32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1" y="12"/>
                      <a:pt x="11" y="12"/>
                      <a:pt x="11" y="12"/>
                    </a:cubicBezTo>
                    <a:close/>
                    <a:moveTo>
                      <a:pt x="10" y="56"/>
                    </a:move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61"/>
                      <a:pt x="16" y="61"/>
                      <a:pt x="16" y="61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8"/>
                      <a:pt x="10" y="38"/>
                      <a:pt x="10" y="38"/>
                    </a:cubicBezTo>
                    <a:lnTo>
                      <a:pt x="10" y="56"/>
                    </a:lnTo>
                    <a:close/>
                    <a:moveTo>
                      <a:pt x="10" y="15"/>
                    </a:moveTo>
                    <a:cubicBezTo>
                      <a:pt x="5" y="16"/>
                      <a:pt x="5" y="16"/>
                      <a:pt x="5" y="16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10" y="32"/>
                      <a:pt x="10" y="32"/>
                      <a:pt x="10" y="32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10" y="20"/>
                      <a:pt x="10" y="20"/>
                      <a:pt x="10" y="20"/>
                    </a:cubicBezTo>
                    <a:lnTo>
                      <a:pt x="10" y="1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ïṧḷiḋe">
                <a:extLst>
                  <a:ext uri="{FF2B5EF4-FFF2-40B4-BE49-F238E27FC236}">
                    <a16:creationId xmlns:a16="http://schemas.microsoft.com/office/drawing/2014/main" id="{6D0EC955-754F-4CAD-918B-154BFE7C1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5247" y="5294529"/>
                <a:ext cx="365227" cy="267202"/>
              </a:xfrm>
              <a:custGeom>
                <a:avLst/>
                <a:gdLst>
                  <a:gd name="T0" fmla="*/ 16 w 64"/>
                  <a:gd name="T1" fmla="*/ 46 h 47"/>
                  <a:gd name="T2" fmla="*/ 16 w 64"/>
                  <a:gd name="T3" fmla="*/ 16 h 47"/>
                  <a:gd name="T4" fmla="*/ 56 w 64"/>
                  <a:gd name="T5" fmla="*/ 16 h 47"/>
                  <a:gd name="T6" fmla="*/ 56 w 64"/>
                  <a:gd name="T7" fmla="*/ 45 h 47"/>
                  <a:gd name="T8" fmla="*/ 51 w 64"/>
                  <a:gd name="T9" fmla="*/ 44 h 47"/>
                  <a:gd name="T10" fmla="*/ 43 w 64"/>
                  <a:gd name="T11" fmla="*/ 47 h 47"/>
                  <a:gd name="T12" fmla="*/ 64 w 64"/>
                  <a:gd name="T13" fmla="*/ 46 h 47"/>
                  <a:gd name="T14" fmla="*/ 64 w 64"/>
                  <a:gd name="T15" fmla="*/ 16 h 47"/>
                  <a:gd name="T16" fmla="*/ 64 w 64"/>
                  <a:gd name="T17" fmla="*/ 0 h 47"/>
                  <a:gd name="T18" fmla="*/ 56 w 64"/>
                  <a:gd name="T19" fmla="*/ 0 h 47"/>
                  <a:gd name="T20" fmla="*/ 16 w 64"/>
                  <a:gd name="T21" fmla="*/ 0 h 47"/>
                  <a:gd name="T22" fmla="*/ 8 w 64"/>
                  <a:gd name="T23" fmla="*/ 0 h 47"/>
                  <a:gd name="T24" fmla="*/ 8 w 64"/>
                  <a:gd name="T25" fmla="*/ 16 h 47"/>
                  <a:gd name="T26" fmla="*/ 8 w 64"/>
                  <a:gd name="T27" fmla="*/ 45 h 47"/>
                  <a:gd name="T28" fmla="*/ 3 w 64"/>
                  <a:gd name="T29" fmla="*/ 44 h 47"/>
                  <a:gd name="T30" fmla="*/ 0 w 64"/>
                  <a:gd name="T31" fmla="*/ 44 h 47"/>
                  <a:gd name="T32" fmla="*/ 16 w 64"/>
                  <a:gd name="T33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47">
                    <a:moveTo>
                      <a:pt x="16" y="46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56" y="16"/>
                      <a:pt x="56" y="16"/>
                      <a:pt x="56" y="16"/>
                    </a:cubicBezTo>
                    <a:cubicBezTo>
                      <a:pt x="56" y="45"/>
                      <a:pt x="56" y="45"/>
                      <a:pt x="56" y="45"/>
                    </a:cubicBezTo>
                    <a:cubicBezTo>
                      <a:pt x="54" y="44"/>
                      <a:pt x="53" y="44"/>
                      <a:pt x="51" y="44"/>
                    </a:cubicBezTo>
                    <a:cubicBezTo>
                      <a:pt x="48" y="44"/>
                      <a:pt x="45" y="45"/>
                      <a:pt x="43" y="47"/>
                    </a:cubicBezTo>
                    <a:cubicBezTo>
                      <a:pt x="50" y="47"/>
                      <a:pt x="57" y="47"/>
                      <a:pt x="64" y="46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6" y="44"/>
                      <a:pt x="5" y="44"/>
                      <a:pt x="3" y="44"/>
                    </a:cubicBezTo>
                    <a:cubicBezTo>
                      <a:pt x="2" y="44"/>
                      <a:pt x="1" y="44"/>
                      <a:pt x="0" y="44"/>
                    </a:cubicBezTo>
                    <a:cubicBezTo>
                      <a:pt x="5" y="45"/>
                      <a:pt x="10" y="46"/>
                      <a:pt x="16" y="4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š1ïḑé">
                <a:extLst>
                  <a:ext uri="{FF2B5EF4-FFF2-40B4-BE49-F238E27FC236}">
                    <a16:creationId xmlns:a16="http://schemas.microsoft.com/office/drawing/2014/main" id="{BE7CE6BD-3533-44A9-A6AD-ECD73EF91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3186" y="2576666"/>
                <a:ext cx="352579" cy="205540"/>
              </a:xfrm>
              <a:custGeom>
                <a:avLst/>
                <a:gdLst>
                  <a:gd name="T0" fmla="*/ 35 w 62"/>
                  <a:gd name="T1" fmla="*/ 0 h 36"/>
                  <a:gd name="T2" fmla="*/ 35 w 62"/>
                  <a:gd name="T3" fmla="*/ 6 h 36"/>
                  <a:gd name="T4" fmla="*/ 0 w 62"/>
                  <a:gd name="T5" fmla="*/ 36 h 36"/>
                  <a:gd name="T6" fmla="*/ 35 w 62"/>
                  <a:gd name="T7" fmla="*/ 29 h 36"/>
                  <a:gd name="T8" fmla="*/ 35 w 62"/>
                  <a:gd name="T9" fmla="*/ 36 h 36"/>
                  <a:gd name="T10" fmla="*/ 62 w 62"/>
                  <a:gd name="T11" fmla="*/ 18 h 36"/>
                  <a:gd name="T12" fmla="*/ 35 w 62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2" h="36">
                    <a:moveTo>
                      <a:pt x="35" y="0"/>
                    </a:moveTo>
                    <a:cubicBezTo>
                      <a:pt x="35" y="6"/>
                      <a:pt x="35" y="6"/>
                      <a:pt x="35" y="6"/>
                    </a:cubicBezTo>
                    <a:cubicBezTo>
                      <a:pt x="4" y="6"/>
                      <a:pt x="0" y="36"/>
                      <a:pt x="0" y="36"/>
                    </a:cubicBezTo>
                    <a:cubicBezTo>
                      <a:pt x="0" y="36"/>
                      <a:pt x="10" y="29"/>
                      <a:pt x="35" y="29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62" y="18"/>
                      <a:pt x="62" y="18"/>
                      <a:pt x="62" y="18"/>
                    </a:cubicBez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s1idè">
                <a:extLst>
                  <a:ext uri="{FF2B5EF4-FFF2-40B4-BE49-F238E27FC236}">
                    <a16:creationId xmlns:a16="http://schemas.microsoft.com/office/drawing/2014/main" id="{45632632-CBE2-42AA-837B-8752047FDB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8402" y="2758489"/>
                <a:ext cx="347836" cy="205540"/>
              </a:xfrm>
              <a:custGeom>
                <a:avLst/>
                <a:gdLst>
                  <a:gd name="T0" fmla="*/ 27 w 61"/>
                  <a:gd name="T1" fmla="*/ 36 h 36"/>
                  <a:gd name="T2" fmla="*/ 27 w 61"/>
                  <a:gd name="T3" fmla="*/ 30 h 36"/>
                  <a:gd name="T4" fmla="*/ 61 w 61"/>
                  <a:gd name="T5" fmla="*/ 0 h 36"/>
                  <a:gd name="T6" fmla="*/ 27 w 61"/>
                  <a:gd name="T7" fmla="*/ 7 h 36"/>
                  <a:gd name="T8" fmla="*/ 27 w 61"/>
                  <a:gd name="T9" fmla="*/ 1 h 36"/>
                  <a:gd name="T10" fmla="*/ 0 w 61"/>
                  <a:gd name="T11" fmla="*/ 19 h 36"/>
                  <a:gd name="T12" fmla="*/ 27 w 61"/>
                  <a:gd name="T13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36">
                    <a:moveTo>
                      <a:pt x="27" y="36"/>
                    </a:moveTo>
                    <a:cubicBezTo>
                      <a:pt x="27" y="30"/>
                      <a:pt x="27" y="30"/>
                      <a:pt x="27" y="30"/>
                    </a:cubicBezTo>
                    <a:cubicBezTo>
                      <a:pt x="58" y="30"/>
                      <a:pt x="61" y="0"/>
                      <a:pt x="61" y="0"/>
                    </a:cubicBezTo>
                    <a:cubicBezTo>
                      <a:pt x="61" y="0"/>
                      <a:pt x="52" y="7"/>
                      <a:pt x="27" y="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0" y="19"/>
                      <a:pt x="0" y="19"/>
                      <a:pt x="0" y="19"/>
                    </a:cubicBezTo>
                    <a:lnTo>
                      <a:pt x="27" y="3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šļiḑè">
                <a:extLst>
                  <a:ext uri="{FF2B5EF4-FFF2-40B4-BE49-F238E27FC236}">
                    <a16:creationId xmlns:a16="http://schemas.microsoft.com/office/drawing/2014/main" id="{385DC301-5BEA-4348-A670-BE0698F03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4667" y="4274738"/>
                <a:ext cx="6325" cy="11068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1 w 1"/>
                  <a:gd name="T5" fmla="*/ 0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iŝ1ïḋe">
                <a:extLst>
                  <a:ext uri="{FF2B5EF4-FFF2-40B4-BE49-F238E27FC236}">
                    <a16:creationId xmlns:a16="http://schemas.microsoft.com/office/drawing/2014/main" id="{B59DE9BA-900D-482C-AC84-E26F92777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4667" y="4149833"/>
                <a:ext cx="34783" cy="102770"/>
              </a:xfrm>
              <a:custGeom>
                <a:avLst/>
                <a:gdLst>
                  <a:gd name="T0" fmla="*/ 6 w 6"/>
                  <a:gd name="T1" fmla="*/ 0 h 18"/>
                  <a:gd name="T2" fmla="*/ 0 w 6"/>
                  <a:gd name="T3" fmla="*/ 18 h 18"/>
                  <a:gd name="T4" fmla="*/ 2 w 6"/>
                  <a:gd name="T5" fmla="*/ 18 h 18"/>
                  <a:gd name="T6" fmla="*/ 6 w 6"/>
                  <a:gd name="T7" fmla="*/ 1 h 18"/>
                  <a:gd name="T8" fmla="*/ 6 w 6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8">
                    <a:moveTo>
                      <a:pt x="6" y="0"/>
                    </a:moveTo>
                    <a:cubicBezTo>
                      <a:pt x="3" y="5"/>
                      <a:pt x="1" y="11"/>
                      <a:pt x="0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2"/>
                      <a:pt x="5" y="7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ṡḻíḍê">
                <a:extLst>
                  <a:ext uri="{FF2B5EF4-FFF2-40B4-BE49-F238E27FC236}">
                    <a16:creationId xmlns:a16="http://schemas.microsoft.com/office/drawing/2014/main" id="{2255EEA0-9409-4A2E-B6CE-034C82E49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7750" y="4108726"/>
                <a:ext cx="69567" cy="143878"/>
              </a:xfrm>
              <a:custGeom>
                <a:avLst/>
                <a:gdLst>
                  <a:gd name="T0" fmla="*/ 0 w 12"/>
                  <a:gd name="T1" fmla="*/ 0 h 25"/>
                  <a:gd name="T2" fmla="*/ 0 w 12"/>
                  <a:gd name="T3" fmla="*/ 25 h 25"/>
                  <a:gd name="T4" fmla="*/ 6 w 12"/>
                  <a:gd name="T5" fmla="*/ 25 h 25"/>
                  <a:gd name="T6" fmla="*/ 12 w 12"/>
                  <a:gd name="T7" fmla="*/ 4 h 25"/>
                  <a:gd name="T8" fmla="*/ 0 w 12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5">
                    <a:moveTo>
                      <a:pt x="0" y="0"/>
                    </a:moveTo>
                    <a:cubicBezTo>
                      <a:pt x="0" y="25"/>
                      <a:pt x="0" y="25"/>
                      <a:pt x="0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17"/>
                      <a:pt x="9" y="10"/>
                      <a:pt x="12" y="4"/>
                    </a:cubicBezTo>
                    <a:cubicBezTo>
                      <a:pt x="9" y="2"/>
                      <a:pt x="4" y="1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ś1îḋé">
                <a:extLst>
                  <a:ext uri="{FF2B5EF4-FFF2-40B4-BE49-F238E27FC236}">
                    <a16:creationId xmlns:a16="http://schemas.microsoft.com/office/drawing/2014/main" id="{9FEB6444-C0E7-4855-A6B7-5363F98EFF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1303" y="4274738"/>
                <a:ext cx="67986" cy="142296"/>
              </a:xfrm>
              <a:custGeom>
                <a:avLst/>
                <a:gdLst>
                  <a:gd name="T0" fmla="*/ 12 w 12"/>
                  <a:gd name="T1" fmla="*/ 25 h 25"/>
                  <a:gd name="T2" fmla="*/ 12 w 12"/>
                  <a:gd name="T3" fmla="*/ 0 h 25"/>
                  <a:gd name="T4" fmla="*/ 6 w 12"/>
                  <a:gd name="T5" fmla="*/ 0 h 25"/>
                  <a:gd name="T6" fmla="*/ 0 w 12"/>
                  <a:gd name="T7" fmla="*/ 21 h 25"/>
                  <a:gd name="T8" fmla="*/ 12 w 12"/>
                  <a:gd name="T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5">
                    <a:moveTo>
                      <a:pt x="12" y="25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9"/>
                      <a:pt x="3" y="16"/>
                      <a:pt x="0" y="21"/>
                    </a:cubicBezTo>
                    <a:cubicBezTo>
                      <a:pt x="3" y="23"/>
                      <a:pt x="8" y="25"/>
                      <a:pt x="12" y="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îšļíḑè">
                <a:extLst>
                  <a:ext uri="{FF2B5EF4-FFF2-40B4-BE49-F238E27FC236}">
                    <a16:creationId xmlns:a16="http://schemas.microsoft.com/office/drawing/2014/main" id="{E486702E-C0B7-4AB3-A533-D3BC1A55D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1303" y="4108726"/>
                <a:ext cx="67986" cy="143878"/>
              </a:xfrm>
              <a:custGeom>
                <a:avLst/>
                <a:gdLst>
                  <a:gd name="T0" fmla="*/ 6 w 12"/>
                  <a:gd name="T1" fmla="*/ 25 h 25"/>
                  <a:gd name="T2" fmla="*/ 12 w 12"/>
                  <a:gd name="T3" fmla="*/ 25 h 25"/>
                  <a:gd name="T4" fmla="*/ 12 w 12"/>
                  <a:gd name="T5" fmla="*/ 0 h 25"/>
                  <a:gd name="T6" fmla="*/ 0 w 12"/>
                  <a:gd name="T7" fmla="*/ 5 h 25"/>
                  <a:gd name="T8" fmla="*/ 6 w 12"/>
                  <a:gd name="T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5">
                    <a:moveTo>
                      <a:pt x="6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8" y="1"/>
                      <a:pt x="3" y="2"/>
                      <a:pt x="0" y="5"/>
                    </a:cubicBezTo>
                    <a:cubicBezTo>
                      <a:pt x="3" y="10"/>
                      <a:pt x="6" y="17"/>
                      <a:pt x="6" y="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íṧľíḋè">
                <a:extLst>
                  <a:ext uri="{FF2B5EF4-FFF2-40B4-BE49-F238E27FC236}">
                    <a16:creationId xmlns:a16="http://schemas.microsoft.com/office/drawing/2014/main" id="{9A3417E6-77D2-45C1-8BA4-3A4E8C174D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3318" y="4274738"/>
                <a:ext cx="79054" cy="102770"/>
              </a:xfrm>
              <a:custGeom>
                <a:avLst/>
                <a:gdLst>
                  <a:gd name="T0" fmla="*/ 8 w 14"/>
                  <a:gd name="T1" fmla="*/ 18 h 18"/>
                  <a:gd name="T2" fmla="*/ 14 w 14"/>
                  <a:gd name="T3" fmla="*/ 0 h 18"/>
                  <a:gd name="T4" fmla="*/ 0 w 14"/>
                  <a:gd name="T5" fmla="*/ 0 h 18"/>
                  <a:gd name="T6" fmla="*/ 8 w 14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8">
                    <a:moveTo>
                      <a:pt x="8" y="18"/>
                    </a:moveTo>
                    <a:cubicBezTo>
                      <a:pt x="11" y="14"/>
                      <a:pt x="13" y="7"/>
                      <a:pt x="1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3" y="13"/>
                      <a:pt x="8" y="1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ṣlíďè">
                <a:extLst>
                  <a:ext uri="{FF2B5EF4-FFF2-40B4-BE49-F238E27FC236}">
                    <a16:creationId xmlns:a16="http://schemas.microsoft.com/office/drawing/2014/main" id="{B6BCBBCD-9B3E-4A05-9D31-6156EBC0B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3318" y="4149833"/>
                <a:ext cx="79054" cy="102770"/>
              </a:xfrm>
              <a:custGeom>
                <a:avLst/>
                <a:gdLst>
                  <a:gd name="T0" fmla="*/ 8 w 14"/>
                  <a:gd name="T1" fmla="*/ 0 h 18"/>
                  <a:gd name="T2" fmla="*/ 0 w 14"/>
                  <a:gd name="T3" fmla="*/ 18 h 18"/>
                  <a:gd name="T4" fmla="*/ 14 w 14"/>
                  <a:gd name="T5" fmla="*/ 18 h 18"/>
                  <a:gd name="T6" fmla="*/ 8 w 1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8">
                    <a:moveTo>
                      <a:pt x="8" y="0"/>
                    </a:moveTo>
                    <a:cubicBezTo>
                      <a:pt x="3" y="5"/>
                      <a:pt x="0" y="11"/>
                      <a:pt x="0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3" y="11"/>
                      <a:pt x="11" y="5"/>
                      <a:pt x="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ṣļiďe">
                <a:extLst>
                  <a:ext uri="{FF2B5EF4-FFF2-40B4-BE49-F238E27FC236}">
                    <a16:creationId xmlns:a16="http://schemas.microsoft.com/office/drawing/2014/main" id="{2C63DE64-4FE0-4175-A9FB-C20245F1D3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7750" y="4274738"/>
                <a:ext cx="45851" cy="142296"/>
              </a:xfrm>
              <a:custGeom>
                <a:avLst/>
                <a:gdLst>
                  <a:gd name="T0" fmla="*/ 0 w 8"/>
                  <a:gd name="T1" fmla="*/ 25 h 25"/>
                  <a:gd name="T2" fmla="*/ 3 w 8"/>
                  <a:gd name="T3" fmla="*/ 25 h 25"/>
                  <a:gd name="T4" fmla="*/ 8 w 8"/>
                  <a:gd name="T5" fmla="*/ 11 h 25"/>
                  <a:gd name="T6" fmla="*/ 6 w 8"/>
                  <a:gd name="T7" fmla="*/ 0 h 25"/>
                  <a:gd name="T8" fmla="*/ 0 w 8"/>
                  <a:gd name="T9" fmla="*/ 0 h 25"/>
                  <a:gd name="T10" fmla="*/ 0 w 8"/>
                  <a:gd name="T11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5">
                    <a:moveTo>
                      <a:pt x="0" y="25"/>
                    </a:moveTo>
                    <a:cubicBezTo>
                      <a:pt x="1" y="25"/>
                      <a:pt x="2" y="25"/>
                      <a:pt x="3" y="25"/>
                    </a:cubicBezTo>
                    <a:cubicBezTo>
                      <a:pt x="5" y="20"/>
                      <a:pt x="6" y="16"/>
                      <a:pt x="8" y="11"/>
                    </a:cubicBezTo>
                    <a:cubicBezTo>
                      <a:pt x="7" y="8"/>
                      <a:pt x="6" y="4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îsļíḍé">
                <a:extLst>
                  <a:ext uri="{FF2B5EF4-FFF2-40B4-BE49-F238E27FC236}">
                    <a16:creationId xmlns:a16="http://schemas.microsoft.com/office/drawing/2014/main" id="{DB131BCA-E519-4802-9C46-D3A833E5A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75852" y="4707952"/>
                <a:ext cx="79054" cy="79054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ṡļïḓé">
                <a:extLst>
                  <a:ext uri="{FF2B5EF4-FFF2-40B4-BE49-F238E27FC236}">
                    <a16:creationId xmlns:a16="http://schemas.microsoft.com/office/drawing/2014/main" id="{041C1C95-C355-4C95-A9BA-51F7780180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7543" y="4941950"/>
                <a:ext cx="170756" cy="170756"/>
              </a:xfrm>
              <a:custGeom>
                <a:avLst/>
                <a:gdLst>
                  <a:gd name="T0" fmla="*/ 15 w 30"/>
                  <a:gd name="T1" fmla="*/ 30 h 30"/>
                  <a:gd name="T2" fmla="*/ 30 w 30"/>
                  <a:gd name="T3" fmla="*/ 15 h 30"/>
                  <a:gd name="T4" fmla="*/ 15 w 30"/>
                  <a:gd name="T5" fmla="*/ 0 h 30"/>
                  <a:gd name="T6" fmla="*/ 15 w 30"/>
                  <a:gd name="T7" fmla="*/ 7 h 30"/>
                  <a:gd name="T8" fmla="*/ 23 w 30"/>
                  <a:gd name="T9" fmla="*/ 15 h 30"/>
                  <a:gd name="T10" fmla="*/ 15 w 30"/>
                  <a:gd name="T11" fmla="*/ 23 h 30"/>
                  <a:gd name="T12" fmla="*/ 15 w 30"/>
                  <a:gd name="T13" fmla="*/ 30 h 30"/>
                  <a:gd name="T14" fmla="*/ 15 w 30"/>
                  <a:gd name="T15" fmla="*/ 0 h 30"/>
                  <a:gd name="T16" fmla="*/ 0 w 30"/>
                  <a:gd name="T17" fmla="*/ 15 h 30"/>
                  <a:gd name="T18" fmla="*/ 15 w 30"/>
                  <a:gd name="T19" fmla="*/ 30 h 30"/>
                  <a:gd name="T20" fmla="*/ 15 w 30"/>
                  <a:gd name="T21" fmla="*/ 30 h 30"/>
                  <a:gd name="T22" fmla="*/ 15 w 30"/>
                  <a:gd name="T23" fmla="*/ 23 h 30"/>
                  <a:gd name="T24" fmla="*/ 15 w 30"/>
                  <a:gd name="T25" fmla="*/ 23 h 30"/>
                  <a:gd name="T26" fmla="*/ 15 w 30"/>
                  <a:gd name="T27" fmla="*/ 23 h 30"/>
                  <a:gd name="T28" fmla="*/ 7 w 30"/>
                  <a:gd name="T29" fmla="*/ 15 h 30"/>
                  <a:gd name="T30" fmla="*/ 15 w 30"/>
                  <a:gd name="T31" fmla="*/ 7 h 30"/>
                  <a:gd name="T32" fmla="*/ 15 w 30"/>
                  <a:gd name="T33" fmla="*/ 7 h 30"/>
                  <a:gd name="T34" fmla="*/ 15 w 30"/>
                  <a:gd name="T3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30">
                    <a:moveTo>
                      <a:pt x="15" y="30"/>
                    </a:moveTo>
                    <a:cubicBezTo>
                      <a:pt x="23" y="30"/>
                      <a:pt x="30" y="23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9" y="7"/>
                      <a:pt x="23" y="10"/>
                      <a:pt x="23" y="15"/>
                    </a:cubicBezTo>
                    <a:cubicBezTo>
                      <a:pt x="23" y="20"/>
                      <a:pt x="19" y="23"/>
                      <a:pt x="15" y="23"/>
                    </a:cubicBezTo>
                    <a:lnTo>
                      <a:pt x="15" y="30"/>
                    </a:lnTo>
                    <a:close/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23"/>
                      <a:pt x="7" y="30"/>
                      <a:pt x="15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0" y="23"/>
                      <a:pt x="7" y="20"/>
                      <a:pt x="7" y="15"/>
                    </a:cubicBezTo>
                    <a:cubicBezTo>
                      <a:pt x="7" y="10"/>
                      <a:pt x="10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0"/>
                      <a:pt x="15" y="0"/>
                      <a:pt x="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ïŝlîḑè">
                <a:extLst>
                  <a:ext uri="{FF2B5EF4-FFF2-40B4-BE49-F238E27FC236}">
                    <a16:creationId xmlns:a16="http://schemas.microsoft.com/office/drawing/2014/main" id="{FEDA4377-5669-4E3E-A09B-C7C3EE24AE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0151" y="4900842"/>
                <a:ext cx="205540" cy="74310"/>
              </a:xfrm>
              <a:custGeom>
                <a:avLst/>
                <a:gdLst>
                  <a:gd name="T0" fmla="*/ 3 w 36"/>
                  <a:gd name="T1" fmla="*/ 13 h 13"/>
                  <a:gd name="T2" fmla="*/ 5 w 36"/>
                  <a:gd name="T3" fmla="*/ 12 h 13"/>
                  <a:gd name="T4" fmla="*/ 18 w 36"/>
                  <a:gd name="T5" fmla="*/ 4 h 13"/>
                  <a:gd name="T6" fmla="*/ 31 w 36"/>
                  <a:gd name="T7" fmla="*/ 12 h 13"/>
                  <a:gd name="T8" fmla="*/ 35 w 36"/>
                  <a:gd name="T9" fmla="*/ 12 h 13"/>
                  <a:gd name="T10" fmla="*/ 35 w 36"/>
                  <a:gd name="T11" fmla="*/ 9 h 13"/>
                  <a:gd name="T12" fmla="*/ 18 w 36"/>
                  <a:gd name="T13" fmla="*/ 0 h 13"/>
                  <a:gd name="T14" fmla="*/ 1 w 36"/>
                  <a:gd name="T15" fmla="*/ 9 h 13"/>
                  <a:gd name="T16" fmla="*/ 1 w 36"/>
                  <a:gd name="T17" fmla="*/ 12 h 13"/>
                  <a:gd name="T18" fmla="*/ 3 w 36"/>
                  <a:gd name="T19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" h="13">
                    <a:moveTo>
                      <a:pt x="3" y="13"/>
                    </a:moveTo>
                    <a:cubicBezTo>
                      <a:pt x="3" y="13"/>
                      <a:pt x="4" y="12"/>
                      <a:pt x="5" y="12"/>
                    </a:cubicBezTo>
                    <a:cubicBezTo>
                      <a:pt x="8" y="7"/>
                      <a:pt x="13" y="4"/>
                      <a:pt x="18" y="4"/>
                    </a:cubicBezTo>
                    <a:cubicBezTo>
                      <a:pt x="23" y="4"/>
                      <a:pt x="28" y="7"/>
                      <a:pt x="31" y="12"/>
                    </a:cubicBezTo>
                    <a:cubicBezTo>
                      <a:pt x="32" y="13"/>
                      <a:pt x="34" y="13"/>
                      <a:pt x="35" y="12"/>
                    </a:cubicBezTo>
                    <a:cubicBezTo>
                      <a:pt x="36" y="11"/>
                      <a:pt x="36" y="10"/>
                      <a:pt x="35" y="9"/>
                    </a:cubicBezTo>
                    <a:cubicBezTo>
                      <a:pt x="31" y="3"/>
                      <a:pt x="25" y="0"/>
                      <a:pt x="18" y="0"/>
                    </a:cubicBezTo>
                    <a:cubicBezTo>
                      <a:pt x="11" y="0"/>
                      <a:pt x="5" y="3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ubicBezTo>
                      <a:pt x="2" y="12"/>
                      <a:pt x="2" y="13"/>
                      <a:pt x="3" y="1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îṧ1ídê">
                <a:extLst>
                  <a:ext uri="{FF2B5EF4-FFF2-40B4-BE49-F238E27FC236}">
                    <a16:creationId xmlns:a16="http://schemas.microsoft.com/office/drawing/2014/main" id="{A2195A57-2F85-47DA-B5F5-4CB922D983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80595" y="4941950"/>
                <a:ext cx="170756" cy="170756"/>
              </a:xfrm>
              <a:custGeom>
                <a:avLst/>
                <a:gdLst>
                  <a:gd name="T0" fmla="*/ 15 w 30"/>
                  <a:gd name="T1" fmla="*/ 0 h 30"/>
                  <a:gd name="T2" fmla="*/ 15 w 30"/>
                  <a:gd name="T3" fmla="*/ 0 h 30"/>
                  <a:gd name="T4" fmla="*/ 15 w 30"/>
                  <a:gd name="T5" fmla="*/ 7 h 30"/>
                  <a:gd name="T6" fmla="*/ 15 w 30"/>
                  <a:gd name="T7" fmla="*/ 7 h 30"/>
                  <a:gd name="T8" fmla="*/ 23 w 30"/>
                  <a:gd name="T9" fmla="*/ 15 h 30"/>
                  <a:gd name="T10" fmla="*/ 15 w 30"/>
                  <a:gd name="T11" fmla="*/ 23 h 30"/>
                  <a:gd name="T12" fmla="*/ 15 w 30"/>
                  <a:gd name="T13" fmla="*/ 23 h 30"/>
                  <a:gd name="T14" fmla="*/ 15 w 30"/>
                  <a:gd name="T15" fmla="*/ 23 h 30"/>
                  <a:gd name="T16" fmla="*/ 15 w 30"/>
                  <a:gd name="T17" fmla="*/ 30 h 30"/>
                  <a:gd name="T18" fmla="*/ 15 w 30"/>
                  <a:gd name="T19" fmla="*/ 30 h 30"/>
                  <a:gd name="T20" fmla="*/ 30 w 30"/>
                  <a:gd name="T21" fmla="*/ 15 h 30"/>
                  <a:gd name="T22" fmla="*/ 15 w 30"/>
                  <a:gd name="T23" fmla="*/ 0 h 30"/>
                  <a:gd name="T24" fmla="*/ 15 w 30"/>
                  <a:gd name="T25" fmla="*/ 0 h 30"/>
                  <a:gd name="T26" fmla="*/ 0 w 30"/>
                  <a:gd name="T27" fmla="*/ 15 h 30"/>
                  <a:gd name="T28" fmla="*/ 15 w 30"/>
                  <a:gd name="T29" fmla="*/ 30 h 30"/>
                  <a:gd name="T30" fmla="*/ 15 w 30"/>
                  <a:gd name="T31" fmla="*/ 23 h 30"/>
                  <a:gd name="T32" fmla="*/ 7 w 30"/>
                  <a:gd name="T33" fmla="*/ 15 h 30"/>
                  <a:gd name="T34" fmla="*/ 15 w 30"/>
                  <a:gd name="T35" fmla="*/ 7 h 30"/>
                  <a:gd name="T36" fmla="*/ 15 w 30"/>
                  <a:gd name="T3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" h="30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9" y="7"/>
                      <a:pt x="23" y="10"/>
                      <a:pt x="23" y="15"/>
                    </a:cubicBezTo>
                    <a:cubicBezTo>
                      <a:pt x="23" y="20"/>
                      <a:pt x="19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23" y="30"/>
                      <a:pt x="30" y="23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lose/>
                    <a:moveTo>
                      <a:pt x="15" y="0"/>
                    </a:moveTo>
                    <a:cubicBezTo>
                      <a:pt x="6" y="0"/>
                      <a:pt x="0" y="7"/>
                      <a:pt x="0" y="15"/>
                    </a:cubicBezTo>
                    <a:cubicBezTo>
                      <a:pt x="0" y="23"/>
                      <a:pt x="6" y="30"/>
                      <a:pt x="15" y="30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0" y="23"/>
                      <a:pt x="7" y="20"/>
                      <a:pt x="7" y="15"/>
                    </a:cubicBezTo>
                    <a:cubicBezTo>
                      <a:pt x="7" y="10"/>
                      <a:pt x="10" y="7"/>
                      <a:pt x="15" y="7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ṩľîḑé">
                <a:extLst>
                  <a:ext uri="{FF2B5EF4-FFF2-40B4-BE49-F238E27FC236}">
                    <a16:creationId xmlns:a16="http://schemas.microsoft.com/office/drawing/2014/main" id="{BEDC4899-063C-4E00-9D37-C134F2E10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63203" y="4900842"/>
                <a:ext cx="205540" cy="74310"/>
              </a:xfrm>
              <a:custGeom>
                <a:avLst/>
                <a:gdLst>
                  <a:gd name="T0" fmla="*/ 18 w 36"/>
                  <a:gd name="T1" fmla="*/ 0 h 13"/>
                  <a:gd name="T2" fmla="*/ 1 w 36"/>
                  <a:gd name="T3" fmla="*/ 9 h 13"/>
                  <a:gd name="T4" fmla="*/ 1 w 36"/>
                  <a:gd name="T5" fmla="*/ 12 h 13"/>
                  <a:gd name="T6" fmla="*/ 3 w 36"/>
                  <a:gd name="T7" fmla="*/ 13 h 13"/>
                  <a:gd name="T8" fmla="*/ 4 w 36"/>
                  <a:gd name="T9" fmla="*/ 12 h 13"/>
                  <a:gd name="T10" fmla="*/ 18 w 36"/>
                  <a:gd name="T11" fmla="*/ 4 h 13"/>
                  <a:gd name="T12" fmla="*/ 31 w 36"/>
                  <a:gd name="T13" fmla="*/ 12 h 13"/>
                  <a:gd name="T14" fmla="*/ 35 w 36"/>
                  <a:gd name="T15" fmla="*/ 12 h 13"/>
                  <a:gd name="T16" fmla="*/ 35 w 36"/>
                  <a:gd name="T17" fmla="*/ 9 h 13"/>
                  <a:gd name="T18" fmla="*/ 18 w 36"/>
                  <a:gd name="T1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" h="13">
                    <a:moveTo>
                      <a:pt x="18" y="0"/>
                    </a:moveTo>
                    <a:cubicBezTo>
                      <a:pt x="11" y="0"/>
                      <a:pt x="4" y="3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ubicBezTo>
                      <a:pt x="2" y="12"/>
                      <a:pt x="2" y="13"/>
                      <a:pt x="3" y="13"/>
                    </a:cubicBezTo>
                    <a:cubicBezTo>
                      <a:pt x="3" y="13"/>
                      <a:pt x="4" y="12"/>
                      <a:pt x="4" y="12"/>
                    </a:cubicBezTo>
                    <a:cubicBezTo>
                      <a:pt x="7" y="7"/>
                      <a:pt x="12" y="4"/>
                      <a:pt x="18" y="4"/>
                    </a:cubicBezTo>
                    <a:cubicBezTo>
                      <a:pt x="23" y="4"/>
                      <a:pt x="28" y="7"/>
                      <a:pt x="31" y="12"/>
                    </a:cubicBezTo>
                    <a:cubicBezTo>
                      <a:pt x="32" y="13"/>
                      <a:pt x="33" y="13"/>
                      <a:pt x="35" y="12"/>
                    </a:cubicBezTo>
                    <a:cubicBezTo>
                      <a:pt x="36" y="11"/>
                      <a:pt x="36" y="10"/>
                      <a:pt x="35" y="9"/>
                    </a:cubicBezTo>
                    <a:cubicBezTo>
                      <a:pt x="31" y="3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ïṥḻíďè">
                <a:extLst>
                  <a:ext uri="{FF2B5EF4-FFF2-40B4-BE49-F238E27FC236}">
                    <a16:creationId xmlns:a16="http://schemas.microsoft.com/office/drawing/2014/main" id="{B3150F97-8A8A-4404-836D-D6934725BA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9839" y="4753803"/>
                <a:ext cx="301985" cy="352579"/>
              </a:xfrm>
              <a:custGeom>
                <a:avLst/>
                <a:gdLst>
                  <a:gd name="T0" fmla="*/ 36 w 53"/>
                  <a:gd name="T1" fmla="*/ 22 h 62"/>
                  <a:gd name="T2" fmla="*/ 37 w 53"/>
                  <a:gd name="T3" fmla="*/ 23 h 62"/>
                  <a:gd name="T4" fmla="*/ 51 w 53"/>
                  <a:gd name="T5" fmla="*/ 17 h 62"/>
                  <a:gd name="T6" fmla="*/ 53 w 53"/>
                  <a:gd name="T7" fmla="*/ 12 h 62"/>
                  <a:gd name="T8" fmla="*/ 48 w 53"/>
                  <a:gd name="T9" fmla="*/ 11 h 62"/>
                  <a:gd name="T10" fmla="*/ 39 w 53"/>
                  <a:gd name="T11" fmla="*/ 15 h 62"/>
                  <a:gd name="T12" fmla="*/ 38 w 53"/>
                  <a:gd name="T13" fmla="*/ 15 h 62"/>
                  <a:gd name="T14" fmla="*/ 23 w 53"/>
                  <a:gd name="T15" fmla="*/ 0 h 62"/>
                  <a:gd name="T16" fmla="*/ 21 w 53"/>
                  <a:gd name="T17" fmla="*/ 0 h 62"/>
                  <a:gd name="T18" fmla="*/ 0 w 53"/>
                  <a:gd name="T19" fmla="*/ 21 h 62"/>
                  <a:gd name="T20" fmla="*/ 0 w 53"/>
                  <a:gd name="T21" fmla="*/ 22 h 62"/>
                  <a:gd name="T22" fmla="*/ 15 w 53"/>
                  <a:gd name="T23" fmla="*/ 35 h 62"/>
                  <a:gd name="T24" fmla="*/ 15 w 53"/>
                  <a:gd name="T25" fmla="*/ 36 h 62"/>
                  <a:gd name="T26" fmla="*/ 8 w 53"/>
                  <a:gd name="T27" fmla="*/ 52 h 62"/>
                  <a:gd name="T28" fmla="*/ 8 w 53"/>
                  <a:gd name="T29" fmla="*/ 54 h 62"/>
                  <a:gd name="T30" fmla="*/ 13 w 53"/>
                  <a:gd name="T31" fmla="*/ 60 h 62"/>
                  <a:gd name="T32" fmla="*/ 16 w 53"/>
                  <a:gd name="T33" fmla="*/ 62 h 62"/>
                  <a:gd name="T34" fmla="*/ 19 w 53"/>
                  <a:gd name="T35" fmla="*/ 61 h 62"/>
                  <a:gd name="T36" fmla="*/ 20 w 53"/>
                  <a:gd name="T37" fmla="*/ 55 h 62"/>
                  <a:gd name="T38" fmla="*/ 18 w 53"/>
                  <a:gd name="T39" fmla="*/ 53 h 62"/>
                  <a:gd name="T40" fmla="*/ 18 w 53"/>
                  <a:gd name="T41" fmla="*/ 51 h 62"/>
                  <a:gd name="T42" fmla="*/ 25 w 53"/>
                  <a:gd name="T43" fmla="*/ 34 h 62"/>
                  <a:gd name="T44" fmla="*/ 25 w 53"/>
                  <a:gd name="T45" fmla="*/ 32 h 62"/>
                  <a:gd name="T46" fmla="*/ 17 w 53"/>
                  <a:gd name="T47" fmla="*/ 25 h 62"/>
                  <a:gd name="T48" fmla="*/ 17 w 53"/>
                  <a:gd name="T49" fmla="*/ 23 h 62"/>
                  <a:gd name="T50" fmla="*/ 26 w 53"/>
                  <a:gd name="T51" fmla="*/ 14 h 62"/>
                  <a:gd name="T52" fmla="*/ 27 w 53"/>
                  <a:gd name="T53" fmla="*/ 15 h 62"/>
                  <a:gd name="T54" fmla="*/ 36 w 53"/>
                  <a:gd name="T55" fmla="*/ 2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3" h="62">
                    <a:moveTo>
                      <a:pt x="36" y="22"/>
                    </a:moveTo>
                    <a:cubicBezTo>
                      <a:pt x="36" y="23"/>
                      <a:pt x="37" y="23"/>
                      <a:pt x="37" y="23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3" y="16"/>
                      <a:pt x="53" y="14"/>
                      <a:pt x="53" y="12"/>
                    </a:cubicBezTo>
                    <a:cubicBezTo>
                      <a:pt x="52" y="11"/>
                      <a:pt x="50" y="10"/>
                      <a:pt x="48" y="11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5"/>
                      <a:pt x="38" y="15"/>
                      <a:pt x="38" y="15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1" y="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0" y="22"/>
                      <a:pt x="0" y="22"/>
                    </a:cubicBezTo>
                    <a:cubicBezTo>
                      <a:pt x="3" y="25"/>
                      <a:pt x="12" y="32"/>
                      <a:pt x="15" y="35"/>
                    </a:cubicBezTo>
                    <a:cubicBezTo>
                      <a:pt x="15" y="35"/>
                      <a:pt x="15" y="36"/>
                      <a:pt x="15" y="36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52"/>
                      <a:pt x="8" y="53"/>
                      <a:pt x="8" y="54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4" y="61"/>
                      <a:pt x="15" y="62"/>
                      <a:pt x="16" y="62"/>
                    </a:cubicBezTo>
                    <a:cubicBezTo>
                      <a:pt x="17" y="62"/>
                      <a:pt x="18" y="62"/>
                      <a:pt x="19" y="61"/>
                    </a:cubicBezTo>
                    <a:cubicBezTo>
                      <a:pt x="21" y="60"/>
                      <a:pt x="21" y="57"/>
                      <a:pt x="20" y="55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18" y="52"/>
                      <a:pt x="18" y="51"/>
                      <a:pt x="18" y="51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3"/>
                      <a:pt x="25" y="33"/>
                      <a:pt x="25" y="32"/>
                    </a:cubicBezTo>
                    <a:cubicBezTo>
                      <a:pt x="23" y="31"/>
                      <a:pt x="19" y="27"/>
                      <a:pt x="17" y="25"/>
                    </a:cubicBezTo>
                    <a:cubicBezTo>
                      <a:pt x="17" y="24"/>
                      <a:pt x="17" y="24"/>
                      <a:pt x="17" y="2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4"/>
                      <a:pt x="27" y="14"/>
                      <a:pt x="27" y="15"/>
                    </a:cubicBezTo>
                    <a:lnTo>
                      <a:pt x="36" y="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şľîďê">
                <a:extLst>
                  <a:ext uri="{FF2B5EF4-FFF2-40B4-BE49-F238E27FC236}">
                    <a16:creationId xmlns:a16="http://schemas.microsoft.com/office/drawing/2014/main" id="{763621C0-7CB9-4AD1-960E-885AC2C95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85293" y="2622517"/>
                <a:ext cx="34783" cy="39526"/>
              </a:xfrm>
              <a:custGeom>
                <a:avLst/>
                <a:gdLst>
                  <a:gd name="T0" fmla="*/ 0 w 6"/>
                  <a:gd name="T1" fmla="*/ 7 h 7"/>
                  <a:gd name="T2" fmla="*/ 6 w 6"/>
                  <a:gd name="T3" fmla="*/ 7 h 7"/>
                  <a:gd name="T4" fmla="*/ 6 w 6"/>
                  <a:gd name="T5" fmla="*/ 0 h 7"/>
                  <a:gd name="T6" fmla="*/ 0 w 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0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3"/>
                      <a:pt x="2" y="5"/>
                      <a:pt x="0" y="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ïṩḻîḑe">
                <a:extLst>
                  <a:ext uri="{FF2B5EF4-FFF2-40B4-BE49-F238E27FC236}">
                    <a16:creationId xmlns:a16="http://schemas.microsoft.com/office/drawing/2014/main" id="{CD0E9EC2-5CCD-4BE5-84FA-DF16B8BA32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7883" y="5055788"/>
                <a:ext cx="188147" cy="188148"/>
              </a:xfrm>
              <a:custGeom>
                <a:avLst/>
                <a:gdLst>
                  <a:gd name="T0" fmla="*/ 8 w 33"/>
                  <a:gd name="T1" fmla="*/ 30 h 33"/>
                  <a:gd name="T2" fmla="*/ 17 w 33"/>
                  <a:gd name="T3" fmla="*/ 33 h 33"/>
                  <a:gd name="T4" fmla="*/ 33 w 33"/>
                  <a:gd name="T5" fmla="*/ 17 h 33"/>
                  <a:gd name="T6" fmla="*/ 17 w 33"/>
                  <a:gd name="T7" fmla="*/ 0 h 33"/>
                  <a:gd name="T8" fmla="*/ 0 w 33"/>
                  <a:gd name="T9" fmla="*/ 14 h 33"/>
                  <a:gd name="T10" fmla="*/ 17 w 33"/>
                  <a:gd name="T11" fmla="*/ 14 h 33"/>
                  <a:gd name="T12" fmla="*/ 22 w 33"/>
                  <a:gd name="T13" fmla="*/ 14 h 33"/>
                  <a:gd name="T14" fmla="*/ 18 w 33"/>
                  <a:gd name="T15" fmla="*/ 18 h 33"/>
                  <a:gd name="T16" fmla="*/ 8 w 33"/>
                  <a:gd name="T17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3">
                    <a:moveTo>
                      <a:pt x="8" y="30"/>
                    </a:moveTo>
                    <a:cubicBezTo>
                      <a:pt x="10" y="32"/>
                      <a:pt x="13" y="33"/>
                      <a:pt x="17" y="33"/>
                    </a:cubicBezTo>
                    <a:cubicBezTo>
                      <a:pt x="26" y="33"/>
                      <a:pt x="33" y="26"/>
                      <a:pt x="33" y="17"/>
                    </a:cubicBezTo>
                    <a:cubicBezTo>
                      <a:pt x="33" y="7"/>
                      <a:pt x="26" y="0"/>
                      <a:pt x="17" y="0"/>
                    </a:cubicBezTo>
                    <a:cubicBezTo>
                      <a:pt x="8" y="0"/>
                      <a:pt x="1" y="6"/>
                      <a:pt x="0" y="14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18" y="18"/>
                      <a:pt x="18" y="18"/>
                      <a:pt x="18" y="18"/>
                    </a:cubicBezTo>
                    <a:lnTo>
                      <a:pt x="8" y="3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ṩḻiḋe">
                <a:extLst>
                  <a:ext uri="{FF2B5EF4-FFF2-40B4-BE49-F238E27FC236}">
                    <a16:creationId xmlns:a16="http://schemas.microsoft.com/office/drawing/2014/main" id="{59FA28B2-4EB0-49BA-A2CF-4F3B805234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6967" y="5152233"/>
                <a:ext cx="387363" cy="273525"/>
              </a:xfrm>
              <a:custGeom>
                <a:avLst/>
                <a:gdLst>
                  <a:gd name="T0" fmla="*/ 30 w 68"/>
                  <a:gd name="T1" fmla="*/ 34 h 48"/>
                  <a:gd name="T2" fmla="*/ 30 w 68"/>
                  <a:gd name="T3" fmla="*/ 35 h 48"/>
                  <a:gd name="T4" fmla="*/ 30 w 68"/>
                  <a:gd name="T5" fmla="*/ 37 h 48"/>
                  <a:gd name="T6" fmla="*/ 30 w 68"/>
                  <a:gd name="T7" fmla="*/ 44 h 48"/>
                  <a:gd name="T8" fmla="*/ 37 w 68"/>
                  <a:gd name="T9" fmla="*/ 48 h 48"/>
                  <a:gd name="T10" fmla="*/ 37 w 68"/>
                  <a:gd name="T11" fmla="*/ 37 h 48"/>
                  <a:gd name="T12" fmla="*/ 37 w 68"/>
                  <a:gd name="T13" fmla="*/ 35 h 48"/>
                  <a:gd name="T14" fmla="*/ 37 w 68"/>
                  <a:gd name="T15" fmla="*/ 34 h 48"/>
                  <a:gd name="T16" fmla="*/ 57 w 68"/>
                  <a:gd name="T17" fmla="*/ 12 h 48"/>
                  <a:gd name="T18" fmla="*/ 68 w 68"/>
                  <a:gd name="T19" fmla="*/ 0 h 48"/>
                  <a:gd name="T20" fmla="*/ 51 w 68"/>
                  <a:gd name="T21" fmla="*/ 0 h 48"/>
                  <a:gd name="T22" fmla="*/ 0 w 68"/>
                  <a:gd name="T23" fmla="*/ 0 h 48"/>
                  <a:gd name="T24" fmla="*/ 30 w 68"/>
                  <a:gd name="T25" fmla="*/ 3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8" h="48">
                    <a:moveTo>
                      <a:pt x="30" y="34"/>
                    </a:moveTo>
                    <a:cubicBezTo>
                      <a:pt x="30" y="35"/>
                      <a:pt x="30" y="35"/>
                      <a:pt x="30" y="35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3" y="45"/>
                      <a:pt x="35" y="47"/>
                      <a:pt x="37" y="48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37" y="35"/>
                      <a:pt x="37" y="35"/>
                      <a:pt x="37" y="35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0" y="3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1ïḓê">
                <a:extLst>
                  <a:ext uri="{FF2B5EF4-FFF2-40B4-BE49-F238E27FC236}">
                    <a16:creationId xmlns:a16="http://schemas.microsoft.com/office/drawing/2014/main" id="{FFC454DB-FEF7-421B-900B-313B12249E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5917" y="2889718"/>
                <a:ext cx="308309" cy="347836"/>
              </a:xfrm>
              <a:custGeom>
                <a:avLst/>
                <a:gdLst>
                  <a:gd name="T0" fmla="*/ 0 w 54"/>
                  <a:gd name="T1" fmla="*/ 61 h 61"/>
                  <a:gd name="T2" fmla="*/ 11 w 54"/>
                  <a:gd name="T3" fmla="*/ 50 h 61"/>
                  <a:gd name="T4" fmla="*/ 11 w 54"/>
                  <a:gd name="T5" fmla="*/ 50 h 61"/>
                  <a:gd name="T6" fmla="*/ 11 w 54"/>
                  <a:gd name="T7" fmla="*/ 32 h 61"/>
                  <a:gd name="T8" fmla="*/ 0 w 54"/>
                  <a:gd name="T9" fmla="*/ 61 h 61"/>
                  <a:gd name="T10" fmla="*/ 0 w 54"/>
                  <a:gd name="T11" fmla="*/ 61 h 61"/>
                  <a:gd name="T12" fmla="*/ 20 w 54"/>
                  <a:gd name="T13" fmla="*/ 14 h 61"/>
                  <a:gd name="T14" fmla="*/ 47 w 54"/>
                  <a:gd name="T15" fmla="*/ 14 h 61"/>
                  <a:gd name="T16" fmla="*/ 47 w 54"/>
                  <a:gd name="T17" fmla="*/ 40 h 61"/>
                  <a:gd name="T18" fmla="*/ 43 w 54"/>
                  <a:gd name="T19" fmla="*/ 39 h 61"/>
                  <a:gd name="T20" fmla="*/ 32 w 54"/>
                  <a:gd name="T21" fmla="*/ 50 h 61"/>
                  <a:gd name="T22" fmla="*/ 43 w 54"/>
                  <a:gd name="T23" fmla="*/ 61 h 61"/>
                  <a:gd name="T24" fmla="*/ 54 w 54"/>
                  <a:gd name="T25" fmla="*/ 50 h 61"/>
                  <a:gd name="T26" fmla="*/ 54 w 54"/>
                  <a:gd name="T27" fmla="*/ 50 h 61"/>
                  <a:gd name="T28" fmla="*/ 54 w 54"/>
                  <a:gd name="T29" fmla="*/ 50 h 61"/>
                  <a:gd name="T30" fmla="*/ 54 w 54"/>
                  <a:gd name="T31" fmla="*/ 14 h 61"/>
                  <a:gd name="T32" fmla="*/ 54 w 54"/>
                  <a:gd name="T33" fmla="*/ 0 h 61"/>
                  <a:gd name="T34" fmla="*/ 47 w 54"/>
                  <a:gd name="T35" fmla="*/ 0 h 61"/>
                  <a:gd name="T36" fmla="*/ 28 w 54"/>
                  <a:gd name="T37" fmla="*/ 0 h 61"/>
                  <a:gd name="T38" fmla="*/ 20 w 54"/>
                  <a:gd name="T39" fmla="*/ 1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4" h="61">
                    <a:moveTo>
                      <a:pt x="0" y="61"/>
                    </a:moveTo>
                    <a:cubicBezTo>
                      <a:pt x="6" y="61"/>
                      <a:pt x="11" y="56"/>
                      <a:pt x="11" y="50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1" y="32"/>
                      <a:pt x="11" y="32"/>
                      <a:pt x="11" y="32"/>
                    </a:cubicBezTo>
                    <a:cubicBezTo>
                      <a:pt x="7" y="42"/>
                      <a:pt x="3" y="5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lose/>
                    <a:moveTo>
                      <a:pt x="20" y="14"/>
                    </a:move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6" y="39"/>
                      <a:pt x="44" y="39"/>
                      <a:pt x="43" y="39"/>
                    </a:cubicBezTo>
                    <a:cubicBezTo>
                      <a:pt x="37" y="39"/>
                      <a:pt x="32" y="44"/>
                      <a:pt x="32" y="50"/>
                    </a:cubicBezTo>
                    <a:cubicBezTo>
                      <a:pt x="32" y="56"/>
                      <a:pt x="37" y="61"/>
                      <a:pt x="43" y="61"/>
                    </a:cubicBezTo>
                    <a:cubicBezTo>
                      <a:pt x="49" y="61"/>
                      <a:pt x="54" y="56"/>
                      <a:pt x="54" y="50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50"/>
                      <a:pt x="54" y="50"/>
                      <a:pt x="54" y="50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5" y="5"/>
                      <a:pt x="22" y="9"/>
                      <a:pt x="20" y="1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íşḷiďe">
                <a:extLst>
                  <a:ext uri="{FF2B5EF4-FFF2-40B4-BE49-F238E27FC236}">
                    <a16:creationId xmlns:a16="http://schemas.microsoft.com/office/drawing/2014/main" id="{92FCED1D-8453-4DC1-9C3D-C93FD3C0F6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4432" y="2080209"/>
                <a:ext cx="439538" cy="354160"/>
              </a:xfrm>
              <a:custGeom>
                <a:avLst/>
                <a:gdLst>
                  <a:gd name="T0" fmla="*/ 11 w 77"/>
                  <a:gd name="T1" fmla="*/ 48 h 62"/>
                  <a:gd name="T2" fmla="*/ 32 w 77"/>
                  <a:gd name="T3" fmla="*/ 37 h 62"/>
                  <a:gd name="T4" fmla="*/ 36 w 77"/>
                  <a:gd name="T5" fmla="*/ 37 h 62"/>
                  <a:gd name="T6" fmla="*/ 36 w 77"/>
                  <a:gd name="T7" fmla="*/ 41 h 62"/>
                  <a:gd name="T8" fmla="*/ 36 w 77"/>
                  <a:gd name="T9" fmla="*/ 50 h 62"/>
                  <a:gd name="T10" fmla="*/ 35 w 77"/>
                  <a:gd name="T11" fmla="*/ 62 h 62"/>
                  <a:gd name="T12" fmla="*/ 42 w 77"/>
                  <a:gd name="T13" fmla="*/ 62 h 62"/>
                  <a:gd name="T14" fmla="*/ 41 w 77"/>
                  <a:gd name="T15" fmla="*/ 50 h 62"/>
                  <a:gd name="T16" fmla="*/ 41 w 77"/>
                  <a:gd name="T17" fmla="*/ 41 h 62"/>
                  <a:gd name="T18" fmla="*/ 41 w 77"/>
                  <a:gd name="T19" fmla="*/ 37 h 62"/>
                  <a:gd name="T20" fmla="*/ 45 w 77"/>
                  <a:gd name="T21" fmla="*/ 37 h 62"/>
                  <a:gd name="T22" fmla="*/ 66 w 77"/>
                  <a:gd name="T23" fmla="*/ 48 h 62"/>
                  <a:gd name="T24" fmla="*/ 74 w 77"/>
                  <a:gd name="T25" fmla="*/ 40 h 62"/>
                  <a:gd name="T26" fmla="*/ 74 w 77"/>
                  <a:gd name="T27" fmla="*/ 20 h 62"/>
                  <a:gd name="T28" fmla="*/ 60 w 77"/>
                  <a:gd name="T29" fmla="*/ 14 h 62"/>
                  <a:gd name="T30" fmla="*/ 43 w 77"/>
                  <a:gd name="T31" fmla="*/ 30 h 62"/>
                  <a:gd name="T32" fmla="*/ 42 w 77"/>
                  <a:gd name="T33" fmla="*/ 28 h 62"/>
                  <a:gd name="T34" fmla="*/ 46 w 77"/>
                  <a:gd name="T35" fmla="*/ 19 h 62"/>
                  <a:gd name="T36" fmla="*/ 52 w 77"/>
                  <a:gd name="T37" fmla="*/ 11 h 62"/>
                  <a:gd name="T38" fmla="*/ 22 w 77"/>
                  <a:gd name="T39" fmla="*/ 0 h 62"/>
                  <a:gd name="T40" fmla="*/ 30 w 77"/>
                  <a:gd name="T41" fmla="*/ 19 h 62"/>
                  <a:gd name="T42" fmla="*/ 35 w 77"/>
                  <a:gd name="T43" fmla="*/ 28 h 62"/>
                  <a:gd name="T44" fmla="*/ 34 w 77"/>
                  <a:gd name="T45" fmla="*/ 30 h 62"/>
                  <a:gd name="T46" fmla="*/ 8 w 77"/>
                  <a:gd name="T47" fmla="*/ 13 h 62"/>
                  <a:gd name="T48" fmla="*/ 2 w 77"/>
                  <a:gd name="T49" fmla="*/ 40 h 62"/>
                  <a:gd name="T50" fmla="*/ 11 w 77"/>
                  <a:gd name="T51" fmla="*/ 48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7" h="62">
                    <a:moveTo>
                      <a:pt x="11" y="48"/>
                    </a:moveTo>
                    <a:cubicBezTo>
                      <a:pt x="19" y="49"/>
                      <a:pt x="25" y="41"/>
                      <a:pt x="32" y="37"/>
                    </a:cubicBezTo>
                    <a:cubicBezTo>
                      <a:pt x="33" y="37"/>
                      <a:pt x="35" y="35"/>
                      <a:pt x="36" y="37"/>
                    </a:cubicBezTo>
                    <a:cubicBezTo>
                      <a:pt x="36" y="38"/>
                      <a:pt x="36" y="40"/>
                      <a:pt x="36" y="41"/>
                    </a:cubicBezTo>
                    <a:cubicBezTo>
                      <a:pt x="36" y="44"/>
                      <a:pt x="36" y="47"/>
                      <a:pt x="36" y="50"/>
                    </a:cubicBezTo>
                    <a:cubicBezTo>
                      <a:pt x="36" y="53"/>
                      <a:pt x="35" y="59"/>
                      <a:pt x="35" y="62"/>
                    </a:cubicBezTo>
                    <a:cubicBezTo>
                      <a:pt x="42" y="62"/>
                      <a:pt x="42" y="62"/>
                      <a:pt x="42" y="62"/>
                    </a:cubicBezTo>
                    <a:cubicBezTo>
                      <a:pt x="41" y="59"/>
                      <a:pt x="41" y="53"/>
                      <a:pt x="41" y="50"/>
                    </a:cubicBezTo>
                    <a:cubicBezTo>
                      <a:pt x="41" y="47"/>
                      <a:pt x="41" y="44"/>
                      <a:pt x="41" y="41"/>
                    </a:cubicBezTo>
                    <a:cubicBezTo>
                      <a:pt x="41" y="40"/>
                      <a:pt x="40" y="38"/>
                      <a:pt x="41" y="37"/>
                    </a:cubicBezTo>
                    <a:cubicBezTo>
                      <a:pt x="42" y="35"/>
                      <a:pt x="44" y="37"/>
                      <a:pt x="45" y="37"/>
                    </a:cubicBezTo>
                    <a:cubicBezTo>
                      <a:pt x="51" y="41"/>
                      <a:pt x="58" y="49"/>
                      <a:pt x="66" y="48"/>
                    </a:cubicBezTo>
                    <a:cubicBezTo>
                      <a:pt x="70" y="48"/>
                      <a:pt x="73" y="44"/>
                      <a:pt x="74" y="40"/>
                    </a:cubicBezTo>
                    <a:cubicBezTo>
                      <a:pt x="76" y="35"/>
                      <a:pt x="77" y="26"/>
                      <a:pt x="74" y="20"/>
                    </a:cubicBezTo>
                    <a:cubicBezTo>
                      <a:pt x="70" y="18"/>
                      <a:pt x="65" y="16"/>
                      <a:pt x="60" y="14"/>
                    </a:cubicBezTo>
                    <a:cubicBezTo>
                      <a:pt x="54" y="18"/>
                      <a:pt x="50" y="29"/>
                      <a:pt x="43" y="30"/>
                    </a:cubicBezTo>
                    <a:cubicBezTo>
                      <a:pt x="41" y="30"/>
                      <a:pt x="41" y="29"/>
                      <a:pt x="42" y="28"/>
                    </a:cubicBezTo>
                    <a:cubicBezTo>
                      <a:pt x="43" y="24"/>
                      <a:pt x="44" y="21"/>
                      <a:pt x="46" y="19"/>
                    </a:cubicBezTo>
                    <a:cubicBezTo>
                      <a:pt x="48" y="16"/>
                      <a:pt x="50" y="14"/>
                      <a:pt x="52" y="11"/>
                    </a:cubicBezTo>
                    <a:cubicBezTo>
                      <a:pt x="42" y="7"/>
                      <a:pt x="32" y="3"/>
                      <a:pt x="22" y="0"/>
                    </a:cubicBezTo>
                    <a:cubicBezTo>
                      <a:pt x="21" y="7"/>
                      <a:pt x="27" y="14"/>
                      <a:pt x="30" y="19"/>
                    </a:cubicBezTo>
                    <a:cubicBezTo>
                      <a:pt x="32" y="21"/>
                      <a:pt x="34" y="24"/>
                      <a:pt x="35" y="28"/>
                    </a:cubicBezTo>
                    <a:cubicBezTo>
                      <a:pt x="36" y="29"/>
                      <a:pt x="36" y="30"/>
                      <a:pt x="34" y="30"/>
                    </a:cubicBezTo>
                    <a:cubicBezTo>
                      <a:pt x="24" y="29"/>
                      <a:pt x="20" y="6"/>
                      <a:pt x="8" y="13"/>
                    </a:cubicBezTo>
                    <a:cubicBezTo>
                      <a:pt x="0" y="18"/>
                      <a:pt x="0" y="32"/>
                      <a:pt x="2" y="40"/>
                    </a:cubicBezTo>
                    <a:cubicBezTo>
                      <a:pt x="4" y="44"/>
                      <a:pt x="6" y="48"/>
                      <a:pt x="11" y="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ṩḻîḓé">
                <a:extLst>
                  <a:ext uri="{FF2B5EF4-FFF2-40B4-BE49-F238E27FC236}">
                    <a16:creationId xmlns:a16="http://schemas.microsoft.com/office/drawing/2014/main" id="{47A5C02B-A33E-4975-B372-5D2843E7F7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6682" y="3613849"/>
                <a:ext cx="131229" cy="131229"/>
              </a:xfrm>
              <a:custGeom>
                <a:avLst/>
                <a:gdLst>
                  <a:gd name="T0" fmla="*/ 11 w 23"/>
                  <a:gd name="T1" fmla="*/ 23 h 23"/>
                  <a:gd name="T2" fmla="*/ 11 w 23"/>
                  <a:gd name="T3" fmla="*/ 23 h 23"/>
                  <a:gd name="T4" fmla="*/ 23 w 23"/>
                  <a:gd name="T5" fmla="*/ 11 h 23"/>
                  <a:gd name="T6" fmla="*/ 11 w 23"/>
                  <a:gd name="T7" fmla="*/ 0 h 23"/>
                  <a:gd name="T8" fmla="*/ 0 w 23"/>
                  <a:gd name="T9" fmla="*/ 11 h 23"/>
                  <a:gd name="T10" fmla="*/ 6 w 23"/>
                  <a:gd name="T11" fmla="*/ 15 h 23"/>
                  <a:gd name="T12" fmla="*/ 11 w 23"/>
                  <a:gd name="T1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3">
                    <a:moveTo>
                      <a:pt x="11" y="23"/>
                    </a:moveTo>
                    <a:cubicBezTo>
                      <a:pt x="11" y="23"/>
                      <a:pt x="11" y="23"/>
                      <a:pt x="11" y="23"/>
                    </a:cubicBezTo>
                    <a:cubicBezTo>
                      <a:pt x="18" y="23"/>
                      <a:pt x="23" y="17"/>
                      <a:pt x="23" y="11"/>
                    </a:cubicBezTo>
                    <a:cubicBezTo>
                      <a:pt x="23" y="5"/>
                      <a:pt x="18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2" y="12"/>
                      <a:pt x="4" y="13"/>
                      <a:pt x="6" y="15"/>
                    </a:cubicBezTo>
                    <a:cubicBezTo>
                      <a:pt x="8" y="17"/>
                      <a:pt x="10" y="20"/>
                      <a:pt x="11" y="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Sḻíḑé">
                <a:extLst>
                  <a:ext uri="{FF2B5EF4-FFF2-40B4-BE49-F238E27FC236}">
                    <a16:creationId xmlns:a16="http://schemas.microsoft.com/office/drawing/2014/main" id="{F732E607-E952-4629-A1A1-1D0682D8B8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2533" y="3574322"/>
                <a:ext cx="34783" cy="28459"/>
              </a:xfrm>
              <a:custGeom>
                <a:avLst/>
                <a:gdLst>
                  <a:gd name="T0" fmla="*/ 22 w 22"/>
                  <a:gd name="T1" fmla="*/ 18 h 18"/>
                  <a:gd name="T2" fmla="*/ 11 w 22"/>
                  <a:gd name="T3" fmla="*/ 0 h 18"/>
                  <a:gd name="T4" fmla="*/ 0 w 22"/>
                  <a:gd name="T5" fmla="*/ 18 h 18"/>
                  <a:gd name="T6" fmla="*/ 22 w 22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18">
                    <a:moveTo>
                      <a:pt x="22" y="18"/>
                    </a:moveTo>
                    <a:lnTo>
                      <a:pt x="11" y="0"/>
                    </a:lnTo>
                    <a:lnTo>
                      <a:pt x="0" y="18"/>
                    </a:lnTo>
                    <a:lnTo>
                      <a:pt x="22" y="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ïşḻiḋe">
                <a:extLst>
                  <a:ext uri="{FF2B5EF4-FFF2-40B4-BE49-F238E27FC236}">
                    <a16:creationId xmlns:a16="http://schemas.microsoft.com/office/drawing/2014/main" id="{8B43903C-70E3-4F6D-A990-46C2C6A699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14236" y="3659700"/>
                <a:ext cx="4743" cy="33203"/>
              </a:xfrm>
              <a:custGeom>
                <a:avLst/>
                <a:gdLst>
                  <a:gd name="T0" fmla="*/ 0 w 1"/>
                  <a:gd name="T1" fmla="*/ 6 h 6"/>
                  <a:gd name="T2" fmla="*/ 1 w 1"/>
                  <a:gd name="T3" fmla="*/ 6 h 6"/>
                  <a:gd name="T4" fmla="*/ 0 w 1"/>
                  <a:gd name="T5" fmla="*/ 0 h 6"/>
                  <a:gd name="T6" fmla="*/ 0 w 1"/>
                  <a:gd name="T7" fmla="*/ 0 h 6"/>
                  <a:gd name="T8" fmla="*/ 0 w 1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6">
                    <a:moveTo>
                      <a:pt x="0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4"/>
                      <a:pt x="1" y="2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îṧlïḋé">
                <a:extLst>
                  <a:ext uri="{FF2B5EF4-FFF2-40B4-BE49-F238E27FC236}">
                    <a16:creationId xmlns:a16="http://schemas.microsoft.com/office/drawing/2014/main" id="{B7CF71AB-2820-4F83-BF1C-D3FF993F5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8222" y="3659700"/>
                <a:ext cx="17392" cy="11068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2" y="2"/>
                      <a:pt x="3" y="2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íşlîḋê">
                <a:extLst>
                  <a:ext uri="{FF2B5EF4-FFF2-40B4-BE49-F238E27FC236}">
                    <a16:creationId xmlns:a16="http://schemas.microsoft.com/office/drawing/2014/main" id="{3982413C-22A9-4EC5-85B6-0E22051A25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9451" y="3602781"/>
                <a:ext cx="34783" cy="33203"/>
              </a:xfrm>
              <a:custGeom>
                <a:avLst/>
                <a:gdLst>
                  <a:gd name="T0" fmla="*/ 0 w 6"/>
                  <a:gd name="T1" fmla="*/ 2 h 6"/>
                  <a:gd name="T2" fmla="*/ 5 w 6"/>
                  <a:gd name="T3" fmla="*/ 6 h 6"/>
                  <a:gd name="T4" fmla="*/ 6 w 6"/>
                  <a:gd name="T5" fmla="*/ 2 h 6"/>
                  <a:gd name="T6" fmla="*/ 6 w 6"/>
                  <a:gd name="T7" fmla="*/ 0 h 6"/>
                  <a:gd name="T8" fmla="*/ 0 w 6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2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6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iṧľîḓe">
                <a:extLst>
                  <a:ext uri="{FF2B5EF4-FFF2-40B4-BE49-F238E27FC236}">
                    <a16:creationId xmlns:a16="http://schemas.microsoft.com/office/drawing/2014/main" id="{33D433C6-88BF-4383-AF47-445BDA7EA0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9451" y="3716619"/>
                <a:ext cx="34783" cy="33203"/>
              </a:xfrm>
              <a:custGeom>
                <a:avLst/>
                <a:gdLst>
                  <a:gd name="T0" fmla="*/ 18 w 22"/>
                  <a:gd name="T1" fmla="*/ 0 h 21"/>
                  <a:gd name="T2" fmla="*/ 0 w 22"/>
                  <a:gd name="T3" fmla="*/ 18 h 21"/>
                  <a:gd name="T4" fmla="*/ 22 w 22"/>
                  <a:gd name="T5" fmla="*/ 21 h 21"/>
                  <a:gd name="T6" fmla="*/ 18 w 22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1">
                    <a:moveTo>
                      <a:pt x="18" y="0"/>
                    </a:moveTo>
                    <a:lnTo>
                      <a:pt x="0" y="18"/>
                    </a:lnTo>
                    <a:lnTo>
                      <a:pt x="22" y="2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íṣḷidè">
                <a:extLst>
                  <a:ext uri="{FF2B5EF4-FFF2-40B4-BE49-F238E27FC236}">
                    <a16:creationId xmlns:a16="http://schemas.microsoft.com/office/drawing/2014/main" id="{4A7917FA-E49F-41D7-A277-2BD2AFA329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5615" y="3602781"/>
                <a:ext cx="34783" cy="33203"/>
              </a:xfrm>
              <a:custGeom>
                <a:avLst/>
                <a:gdLst>
                  <a:gd name="T0" fmla="*/ 7 w 22"/>
                  <a:gd name="T1" fmla="*/ 21 h 21"/>
                  <a:gd name="T2" fmla="*/ 22 w 22"/>
                  <a:gd name="T3" fmla="*/ 7 h 21"/>
                  <a:gd name="T4" fmla="*/ 0 w 22"/>
                  <a:gd name="T5" fmla="*/ 0 h 21"/>
                  <a:gd name="T6" fmla="*/ 7 w 22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1">
                    <a:moveTo>
                      <a:pt x="7" y="21"/>
                    </a:moveTo>
                    <a:lnTo>
                      <a:pt x="22" y="7"/>
                    </a:lnTo>
                    <a:lnTo>
                      <a:pt x="0" y="0"/>
                    </a:lnTo>
                    <a:lnTo>
                      <a:pt x="7" y="2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ṧľîḓê">
                <a:extLst>
                  <a:ext uri="{FF2B5EF4-FFF2-40B4-BE49-F238E27FC236}">
                    <a16:creationId xmlns:a16="http://schemas.microsoft.com/office/drawing/2014/main" id="{0607CFC1-E73C-482F-B073-EA57EA0EDF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8061" y="3677092"/>
                <a:ext cx="286175" cy="175499"/>
              </a:xfrm>
              <a:custGeom>
                <a:avLst/>
                <a:gdLst>
                  <a:gd name="T0" fmla="*/ 41 w 50"/>
                  <a:gd name="T1" fmla="*/ 13 h 31"/>
                  <a:gd name="T2" fmla="*/ 40 w 50"/>
                  <a:gd name="T3" fmla="*/ 14 h 31"/>
                  <a:gd name="T4" fmla="*/ 36 w 50"/>
                  <a:gd name="T5" fmla="*/ 16 h 31"/>
                  <a:gd name="T6" fmla="*/ 35 w 50"/>
                  <a:gd name="T7" fmla="*/ 13 h 31"/>
                  <a:gd name="T8" fmla="*/ 35 w 50"/>
                  <a:gd name="T9" fmla="*/ 11 h 31"/>
                  <a:gd name="T10" fmla="*/ 26 w 50"/>
                  <a:gd name="T11" fmla="*/ 1 h 31"/>
                  <a:gd name="T12" fmla="*/ 24 w 50"/>
                  <a:gd name="T13" fmla="*/ 1 h 31"/>
                  <a:gd name="T14" fmla="*/ 20 w 50"/>
                  <a:gd name="T15" fmla="*/ 0 h 31"/>
                  <a:gd name="T16" fmla="*/ 19 w 50"/>
                  <a:gd name="T17" fmla="*/ 0 h 31"/>
                  <a:gd name="T18" fmla="*/ 5 w 50"/>
                  <a:gd name="T19" fmla="*/ 16 h 31"/>
                  <a:gd name="T20" fmla="*/ 5 w 50"/>
                  <a:gd name="T21" fmla="*/ 20 h 31"/>
                  <a:gd name="T22" fmla="*/ 0 w 50"/>
                  <a:gd name="T23" fmla="*/ 26 h 31"/>
                  <a:gd name="T24" fmla="*/ 5 w 50"/>
                  <a:gd name="T25" fmla="*/ 31 h 31"/>
                  <a:gd name="T26" fmla="*/ 20 w 50"/>
                  <a:gd name="T27" fmla="*/ 31 h 31"/>
                  <a:gd name="T28" fmla="*/ 21 w 50"/>
                  <a:gd name="T29" fmla="*/ 31 h 31"/>
                  <a:gd name="T30" fmla="*/ 41 w 50"/>
                  <a:gd name="T31" fmla="*/ 31 h 31"/>
                  <a:gd name="T32" fmla="*/ 50 w 50"/>
                  <a:gd name="T33" fmla="*/ 22 h 31"/>
                  <a:gd name="T34" fmla="*/ 41 w 50"/>
                  <a:gd name="T35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0" h="31">
                    <a:moveTo>
                      <a:pt x="41" y="13"/>
                    </a:moveTo>
                    <a:cubicBezTo>
                      <a:pt x="41" y="13"/>
                      <a:pt x="41" y="14"/>
                      <a:pt x="40" y="14"/>
                    </a:cubicBezTo>
                    <a:cubicBezTo>
                      <a:pt x="38" y="14"/>
                      <a:pt x="37" y="15"/>
                      <a:pt x="36" y="16"/>
                    </a:cubicBezTo>
                    <a:cubicBezTo>
                      <a:pt x="36" y="15"/>
                      <a:pt x="36" y="14"/>
                      <a:pt x="35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4" y="7"/>
                      <a:pt x="30" y="3"/>
                      <a:pt x="26" y="1"/>
                    </a:cubicBezTo>
                    <a:cubicBezTo>
                      <a:pt x="25" y="1"/>
                      <a:pt x="25" y="1"/>
                      <a:pt x="24" y="1"/>
                    </a:cubicBezTo>
                    <a:cubicBezTo>
                      <a:pt x="23" y="1"/>
                      <a:pt x="21" y="0"/>
                      <a:pt x="20" y="0"/>
                    </a:cubicBezTo>
                    <a:cubicBezTo>
                      <a:pt x="20" y="0"/>
                      <a:pt x="20" y="0"/>
                      <a:pt x="19" y="0"/>
                    </a:cubicBezTo>
                    <a:cubicBezTo>
                      <a:pt x="11" y="1"/>
                      <a:pt x="5" y="8"/>
                      <a:pt x="5" y="16"/>
                    </a:cubicBezTo>
                    <a:cubicBezTo>
                      <a:pt x="5" y="17"/>
                      <a:pt x="5" y="19"/>
                      <a:pt x="5" y="20"/>
                    </a:cubicBezTo>
                    <a:cubicBezTo>
                      <a:pt x="2" y="21"/>
                      <a:pt x="0" y="23"/>
                      <a:pt x="0" y="26"/>
                    </a:cubicBezTo>
                    <a:cubicBezTo>
                      <a:pt x="0" y="29"/>
                      <a:pt x="2" y="31"/>
                      <a:pt x="5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1" y="31"/>
                      <a:pt x="21" y="31"/>
                      <a:pt x="2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6" y="31"/>
                      <a:pt x="50" y="27"/>
                      <a:pt x="50" y="22"/>
                    </a:cubicBezTo>
                    <a:cubicBezTo>
                      <a:pt x="50" y="18"/>
                      <a:pt x="46" y="13"/>
                      <a:pt x="41" y="1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ïśḷîḋe">
                <a:extLst>
                  <a:ext uri="{FF2B5EF4-FFF2-40B4-BE49-F238E27FC236}">
                    <a16:creationId xmlns:a16="http://schemas.microsoft.com/office/drawing/2014/main" id="{07E8A1DB-DD7C-43F9-BF7A-65FAFEE9A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10983" y="4771195"/>
                <a:ext cx="194472" cy="278269"/>
              </a:xfrm>
              <a:custGeom>
                <a:avLst/>
                <a:gdLst>
                  <a:gd name="T0" fmla="*/ 34 w 34"/>
                  <a:gd name="T1" fmla="*/ 49 h 49"/>
                  <a:gd name="T2" fmla="*/ 34 w 34"/>
                  <a:gd name="T3" fmla="*/ 21 h 49"/>
                  <a:gd name="T4" fmla="*/ 33 w 34"/>
                  <a:gd name="T5" fmla="*/ 13 h 49"/>
                  <a:gd name="T6" fmla="*/ 28 w 34"/>
                  <a:gd name="T7" fmla="*/ 7 h 49"/>
                  <a:gd name="T8" fmla="*/ 28 w 34"/>
                  <a:gd name="T9" fmla="*/ 2 h 49"/>
                  <a:gd name="T10" fmla="*/ 28 w 34"/>
                  <a:gd name="T11" fmla="*/ 0 h 49"/>
                  <a:gd name="T12" fmla="*/ 26 w 34"/>
                  <a:gd name="T13" fmla="*/ 0 h 49"/>
                  <a:gd name="T14" fmla="*/ 5 w 34"/>
                  <a:gd name="T15" fmla="*/ 0 h 49"/>
                  <a:gd name="T16" fmla="*/ 3 w 34"/>
                  <a:gd name="T17" fmla="*/ 0 h 49"/>
                  <a:gd name="T18" fmla="*/ 3 w 34"/>
                  <a:gd name="T19" fmla="*/ 2 h 49"/>
                  <a:gd name="T20" fmla="*/ 3 w 34"/>
                  <a:gd name="T21" fmla="*/ 7 h 49"/>
                  <a:gd name="T22" fmla="*/ 0 w 34"/>
                  <a:gd name="T23" fmla="*/ 9 h 49"/>
                  <a:gd name="T24" fmla="*/ 5 w 34"/>
                  <a:gd name="T25" fmla="*/ 17 h 49"/>
                  <a:gd name="T26" fmla="*/ 5 w 34"/>
                  <a:gd name="T27" fmla="*/ 6 h 49"/>
                  <a:gd name="T28" fmla="*/ 5 w 34"/>
                  <a:gd name="T29" fmla="*/ 6 h 49"/>
                  <a:gd name="T30" fmla="*/ 5 w 34"/>
                  <a:gd name="T31" fmla="*/ 6 h 49"/>
                  <a:gd name="T32" fmla="*/ 5 w 34"/>
                  <a:gd name="T33" fmla="*/ 2 h 49"/>
                  <a:gd name="T34" fmla="*/ 26 w 34"/>
                  <a:gd name="T35" fmla="*/ 2 h 49"/>
                  <a:gd name="T36" fmla="*/ 26 w 34"/>
                  <a:gd name="T37" fmla="*/ 6 h 49"/>
                  <a:gd name="T38" fmla="*/ 26 w 34"/>
                  <a:gd name="T39" fmla="*/ 34 h 49"/>
                  <a:gd name="T40" fmla="*/ 16 w 34"/>
                  <a:gd name="T41" fmla="*/ 24 h 49"/>
                  <a:gd name="T42" fmla="*/ 13 w 34"/>
                  <a:gd name="T43" fmla="*/ 26 h 49"/>
                  <a:gd name="T44" fmla="*/ 34 w 34"/>
                  <a:gd name="T4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9">
                    <a:moveTo>
                      <a:pt x="34" y="49"/>
                    </a:moveTo>
                    <a:cubicBezTo>
                      <a:pt x="34" y="38"/>
                      <a:pt x="34" y="27"/>
                      <a:pt x="34" y="21"/>
                    </a:cubicBezTo>
                    <a:cubicBezTo>
                      <a:pt x="34" y="19"/>
                      <a:pt x="34" y="15"/>
                      <a:pt x="33" y="13"/>
                    </a:cubicBezTo>
                    <a:cubicBezTo>
                      <a:pt x="32" y="10"/>
                      <a:pt x="30" y="8"/>
                      <a:pt x="28" y="7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8"/>
                      <a:pt x="1" y="8"/>
                      <a:pt x="0" y="9"/>
                    </a:cubicBezTo>
                    <a:cubicBezTo>
                      <a:pt x="2" y="12"/>
                      <a:pt x="3" y="14"/>
                      <a:pt x="5" y="1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20" y="34"/>
                      <a:pt x="26" y="42"/>
                      <a:pt x="34" y="4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şliḋê">
                <a:extLst>
                  <a:ext uri="{FF2B5EF4-FFF2-40B4-BE49-F238E27FC236}">
                    <a16:creationId xmlns:a16="http://schemas.microsoft.com/office/drawing/2014/main" id="{CACA192A-8BFE-426F-A779-05620E1E8D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6522" y="4799654"/>
                <a:ext cx="210283" cy="437957"/>
              </a:xfrm>
              <a:custGeom>
                <a:avLst/>
                <a:gdLst>
                  <a:gd name="T0" fmla="*/ 22 w 37"/>
                  <a:gd name="T1" fmla="*/ 66 h 77"/>
                  <a:gd name="T2" fmla="*/ 36 w 37"/>
                  <a:gd name="T3" fmla="*/ 74 h 77"/>
                  <a:gd name="T4" fmla="*/ 37 w 37"/>
                  <a:gd name="T5" fmla="*/ 74 h 77"/>
                  <a:gd name="T6" fmla="*/ 37 w 37"/>
                  <a:gd name="T7" fmla="*/ 16 h 77"/>
                  <a:gd name="T8" fmla="*/ 36 w 37"/>
                  <a:gd name="T9" fmla="*/ 8 h 77"/>
                  <a:gd name="T10" fmla="*/ 18 w 37"/>
                  <a:gd name="T11" fmla="*/ 0 h 77"/>
                  <a:gd name="T12" fmla="*/ 1 w 37"/>
                  <a:gd name="T13" fmla="*/ 8 h 77"/>
                  <a:gd name="T14" fmla="*/ 0 w 37"/>
                  <a:gd name="T15" fmla="*/ 16 h 77"/>
                  <a:gd name="T16" fmla="*/ 0 w 37"/>
                  <a:gd name="T17" fmla="*/ 46 h 77"/>
                  <a:gd name="T18" fmla="*/ 22 w 37"/>
                  <a:gd name="T19" fmla="*/ 66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77">
                    <a:moveTo>
                      <a:pt x="22" y="66"/>
                    </a:moveTo>
                    <a:cubicBezTo>
                      <a:pt x="29" y="66"/>
                      <a:pt x="34" y="69"/>
                      <a:pt x="36" y="74"/>
                    </a:cubicBezTo>
                    <a:cubicBezTo>
                      <a:pt x="37" y="77"/>
                      <a:pt x="37" y="77"/>
                      <a:pt x="37" y="74"/>
                    </a:cubicBezTo>
                    <a:cubicBezTo>
                      <a:pt x="37" y="62"/>
                      <a:pt x="37" y="28"/>
                      <a:pt x="37" y="16"/>
                    </a:cubicBezTo>
                    <a:cubicBezTo>
                      <a:pt x="37" y="14"/>
                      <a:pt x="37" y="10"/>
                      <a:pt x="36" y="8"/>
                    </a:cubicBezTo>
                    <a:cubicBezTo>
                      <a:pt x="34" y="1"/>
                      <a:pt x="27" y="0"/>
                      <a:pt x="18" y="0"/>
                    </a:cubicBezTo>
                    <a:cubicBezTo>
                      <a:pt x="10" y="0"/>
                      <a:pt x="3" y="1"/>
                      <a:pt x="1" y="8"/>
                    </a:cubicBezTo>
                    <a:cubicBezTo>
                      <a:pt x="0" y="10"/>
                      <a:pt x="0" y="14"/>
                      <a:pt x="0" y="1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7" y="53"/>
                      <a:pt x="15" y="60"/>
                      <a:pt x="22" y="6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íṩḷïḋê">
                <a:extLst>
                  <a:ext uri="{FF2B5EF4-FFF2-40B4-BE49-F238E27FC236}">
                    <a16:creationId xmlns:a16="http://schemas.microsoft.com/office/drawing/2014/main" id="{98961073-D699-4D06-89D8-8B7485973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13036" y="4913491"/>
                <a:ext cx="33203" cy="118581"/>
              </a:xfrm>
              <a:custGeom>
                <a:avLst/>
                <a:gdLst>
                  <a:gd name="T0" fmla="*/ 6 w 6"/>
                  <a:gd name="T1" fmla="*/ 1 h 21"/>
                  <a:gd name="T2" fmla="*/ 3 w 6"/>
                  <a:gd name="T3" fmla="*/ 0 h 21"/>
                  <a:gd name="T4" fmla="*/ 3 w 6"/>
                  <a:gd name="T5" fmla="*/ 0 h 21"/>
                  <a:gd name="T6" fmla="*/ 0 w 6"/>
                  <a:gd name="T7" fmla="*/ 1 h 21"/>
                  <a:gd name="T8" fmla="*/ 0 w 6"/>
                  <a:gd name="T9" fmla="*/ 21 h 21"/>
                  <a:gd name="T10" fmla="*/ 6 w 6"/>
                  <a:gd name="T11" fmla="*/ 15 h 21"/>
                  <a:gd name="T12" fmla="*/ 6 w 6"/>
                  <a:gd name="T13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1">
                    <a:moveTo>
                      <a:pt x="6" y="1"/>
                    </a:moveTo>
                    <a:cubicBezTo>
                      <a:pt x="5" y="1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2" y="19"/>
                      <a:pt x="4" y="17"/>
                      <a:pt x="6" y="15"/>
                    </a:cubicBezTo>
                    <a:lnTo>
                      <a:pt x="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iślïḓé">
                <a:extLst>
                  <a:ext uri="{FF2B5EF4-FFF2-40B4-BE49-F238E27FC236}">
                    <a16:creationId xmlns:a16="http://schemas.microsoft.com/office/drawing/2014/main" id="{78613D10-E3CA-4319-B9CB-102D122174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13036" y="4679493"/>
                <a:ext cx="33203" cy="22135"/>
              </a:xfrm>
              <a:custGeom>
                <a:avLst/>
                <a:gdLst>
                  <a:gd name="T0" fmla="*/ 4 w 6"/>
                  <a:gd name="T1" fmla="*/ 4 h 4"/>
                  <a:gd name="T2" fmla="*/ 4 w 6"/>
                  <a:gd name="T3" fmla="*/ 4 h 4"/>
                  <a:gd name="T4" fmla="*/ 6 w 6"/>
                  <a:gd name="T5" fmla="*/ 4 h 4"/>
                  <a:gd name="T6" fmla="*/ 6 w 6"/>
                  <a:gd name="T7" fmla="*/ 0 h 4"/>
                  <a:gd name="T8" fmla="*/ 0 w 6"/>
                  <a:gd name="T9" fmla="*/ 0 h 4"/>
                  <a:gd name="T10" fmla="*/ 0 w 6"/>
                  <a:gd name="T11" fmla="*/ 4 h 4"/>
                  <a:gd name="T12" fmla="*/ 4 w 6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4"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6" y="4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2" y="4"/>
                      <a:pt x="4" y="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íṩļïḑè">
                <a:extLst>
                  <a:ext uri="{FF2B5EF4-FFF2-40B4-BE49-F238E27FC236}">
                    <a16:creationId xmlns:a16="http://schemas.microsoft.com/office/drawing/2014/main" id="{34BC9C5C-3E38-4009-9F7F-26A893FFFB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69157" y="4712694"/>
                <a:ext cx="314633" cy="229256"/>
              </a:xfrm>
              <a:custGeom>
                <a:avLst/>
                <a:gdLst>
                  <a:gd name="T0" fmla="*/ 31 w 55"/>
                  <a:gd name="T1" fmla="*/ 0 h 40"/>
                  <a:gd name="T2" fmla="*/ 29 w 55"/>
                  <a:gd name="T3" fmla="*/ 0 h 40"/>
                  <a:gd name="T4" fmla="*/ 29 w 55"/>
                  <a:gd name="T5" fmla="*/ 0 h 40"/>
                  <a:gd name="T6" fmla="*/ 25 w 55"/>
                  <a:gd name="T7" fmla="*/ 0 h 40"/>
                  <a:gd name="T8" fmla="*/ 0 w 55"/>
                  <a:gd name="T9" fmla="*/ 27 h 40"/>
                  <a:gd name="T10" fmla="*/ 2 w 55"/>
                  <a:gd name="T11" fmla="*/ 38 h 40"/>
                  <a:gd name="T12" fmla="*/ 3 w 55"/>
                  <a:gd name="T13" fmla="*/ 39 h 40"/>
                  <a:gd name="T14" fmla="*/ 5 w 55"/>
                  <a:gd name="T15" fmla="*/ 37 h 40"/>
                  <a:gd name="T16" fmla="*/ 12 w 55"/>
                  <a:gd name="T17" fmla="*/ 33 h 40"/>
                  <a:gd name="T18" fmla="*/ 12 w 55"/>
                  <a:gd name="T19" fmla="*/ 33 h 40"/>
                  <a:gd name="T20" fmla="*/ 19 w 55"/>
                  <a:gd name="T21" fmla="*/ 38 h 40"/>
                  <a:gd name="T22" fmla="*/ 20 w 55"/>
                  <a:gd name="T23" fmla="*/ 39 h 40"/>
                  <a:gd name="T24" fmla="*/ 21 w 55"/>
                  <a:gd name="T25" fmla="*/ 38 h 40"/>
                  <a:gd name="T26" fmla="*/ 25 w 55"/>
                  <a:gd name="T27" fmla="*/ 34 h 40"/>
                  <a:gd name="T28" fmla="*/ 28 w 55"/>
                  <a:gd name="T29" fmla="*/ 33 h 40"/>
                  <a:gd name="T30" fmla="*/ 28 w 55"/>
                  <a:gd name="T31" fmla="*/ 33 h 40"/>
                  <a:gd name="T32" fmla="*/ 31 w 55"/>
                  <a:gd name="T33" fmla="*/ 34 h 40"/>
                  <a:gd name="T34" fmla="*/ 36 w 55"/>
                  <a:gd name="T35" fmla="*/ 38 h 40"/>
                  <a:gd name="T36" fmla="*/ 36 w 55"/>
                  <a:gd name="T37" fmla="*/ 40 h 40"/>
                  <a:gd name="T38" fmla="*/ 37 w 55"/>
                  <a:gd name="T39" fmla="*/ 38 h 40"/>
                  <a:gd name="T40" fmla="*/ 44 w 55"/>
                  <a:gd name="T41" fmla="*/ 34 h 40"/>
                  <a:gd name="T42" fmla="*/ 44 w 55"/>
                  <a:gd name="T43" fmla="*/ 34 h 40"/>
                  <a:gd name="T44" fmla="*/ 45 w 55"/>
                  <a:gd name="T45" fmla="*/ 34 h 40"/>
                  <a:gd name="T46" fmla="*/ 55 w 55"/>
                  <a:gd name="T47" fmla="*/ 20 h 40"/>
                  <a:gd name="T48" fmla="*/ 31 w 55"/>
                  <a:gd name="T4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5" h="40">
                    <a:moveTo>
                      <a:pt x="31" y="0"/>
                    </a:moveTo>
                    <a:cubicBezTo>
                      <a:pt x="30" y="0"/>
                      <a:pt x="30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7" y="0"/>
                      <a:pt x="26" y="0"/>
                      <a:pt x="25" y="0"/>
                    </a:cubicBezTo>
                    <a:cubicBezTo>
                      <a:pt x="11" y="2"/>
                      <a:pt x="1" y="13"/>
                      <a:pt x="0" y="27"/>
                    </a:cubicBezTo>
                    <a:cubicBezTo>
                      <a:pt x="0" y="31"/>
                      <a:pt x="1" y="34"/>
                      <a:pt x="2" y="38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9"/>
                      <a:pt x="4" y="38"/>
                      <a:pt x="5" y="37"/>
                    </a:cubicBezTo>
                    <a:cubicBezTo>
                      <a:pt x="6" y="35"/>
                      <a:pt x="9" y="33"/>
                      <a:pt x="12" y="33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15" y="33"/>
                      <a:pt x="18" y="35"/>
                      <a:pt x="19" y="38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9"/>
                      <a:pt x="20" y="39"/>
                      <a:pt x="21" y="38"/>
                    </a:cubicBezTo>
                    <a:cubicBezTo>
                      <a:pt x="22" y="36"/>
                      <a:pt x="23" y="35"/>
                      <a:pt x="25" y="34"/>
                    </a:cubicBezTo>
                    <a:cubicBezTo>
                      <a:pt x="26" y="34"/>
                      <a:pt x="27" y="33"/>
                      <a:pt x="28" y="33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9" y="33"/>
                      <a:pt x="30" y="34"/>
                      <a:pt x="31" y="34"/>
                    </a:cubicBezTo>
                    <a:cubicBezTo>
                      <a:pt x="33" y="35"/>
                      <a:pt x="35" y="36"/>
                      <a:pt x="36" y="38"/>
                    </a:cubicBezTo>
                    <a:cubicBezTo>
                      <a:pt x="36" y="39"/>
                      <a:pt x="36" y="40"/>
                      <a:pt x="36" y="40"/>
                    </a:cubicBezTo>
                    <a:cubicBezTo>
                      <a:pt x="37" y="40"/>
                      <a:pt x="37" y="39"/>
                      <a:pt x="37" y="38"/>
                    </a:cubicBezTo>
                    <a:cubicBezTo>
                      <a:pt x="39" y="36"/>
                      <a:pt x="41" y="34"/>
                      <a:pt x="44" y="34"/>
                    </a:cubicBezTo>
                    <a:cubicBezTo>
                      <a:pt x="44" y="34"/>
                      <a:pt x="44" y="34"/>
                      <a:pt x="44" y="34"/>
                    </a:cubicBezTo>
                    <a:cubicBezTo>
                      <a:pt x="45" y="34"/>
                      <a:pt x="45" y="34"/>
                      <a:pt x="45" y="34"/>
                    </a:cubicBezTo>
                    <a:cubicBezTo>
                      <a:pt x="48" y="29"/>
                      <a:pt x="52" y="25"/>
                      <a:pt x="55" y="20"/>
                    </a:cubicBezTo>
                    <a:cubicBezTo>
                      <a:pt x="52" y="9"/>
                      <a:pt x="43" y="1"/>
                      <a:pt x="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íš1íḓê">
                <a:extLst>
                  <a:ext uri="{FF2B5EF4-FFF2-40B4-BE49-F238E27FC236}">
                    <a16:creationId xmlns:a16="http://schemas.microsoft.com/office/drawing/2014/main" id="{D761D3E5-C9E5-4481-BDA9-DDE1E0FCA6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4017" y="2018547"/>
                <a:ext cx="415823" cy="330444"/>
              </a:xfrm>
              <a:custGeom>
                <a:avLst/>
                <a:gdLst>
                  <a:gd name="T0" fmla="*/ 71 w 73"/>
                  <a:gd name="T1" fmla="*/ 14 h 58"/>
                  <a:gd name="T2" fmla="*/ 57 w 73"/>
                  <a:gd name="T3" fmla="*/ 20 h 58"/>
                  <a:gd name="T4" fmla="*/ 51 w 73"/>
                  <a:gd name="T5" fmla="*/ 20 h 58"/>
                  <a:gd name="T6" fmla="*/ 48 w 73"/>
                  <a:gd name="T7" fmla="*/ 13 h 58"/>
                  <a:gd name="T8" fmla="*/ 52 w 73"/>
                  <a:gd name="T9" fmla="*/ 9 h 58"/>
                  <a:gd name="T10" fmla="*/ 67 w 73"/>
                  <a:gd name="T11" fmla="*/ 3 h 58"/>
                  <a:gd name="T12" fmla="*/ 51 w 73"/>
                  <a:gd name="T13" fmla="*/ 1 h 58"/>
                  <a:gd name="T14" fmla="*/ 50 w 73"/>
                  <a:gd name="T15" fmla="*/ 3 h 58"/>
                  <a:gd name="T16" fmla="*/ 43 w 73"/>
                  <a:gd name="T17" fmla="*/ 13 h 58"/>
                  <a:gd name="T18" fmla="*/ 44 w 73"/>
                  <a:gd name="T19" fmla="*/ 2 h 58"/>
                  <a:gd name="T20" fmla="*/ 38 w 73"/>
                  <a:gd name="T21" fmla="*/ 1 h 58"/>
                  <a:gd name="T22" fmla="*/ 34 w 73"/>
                  <a:gd name="T23" fmla="*/ 7 h 58"/>
                  <a:gd name="T24" fmla="*/ 27 w 73"/>
                  <a:gd name="T25" fmla="*/ 10 h 58"/>
                  <a:gd name="T26" fmla="*/ 23 w 73"/>
                  <a:gd name="T27" fmla="*/ 3 h 58"/>
                  <a:gd name="T28" fmla="*/ 22 w 73"/>
                  <a:gd name="T29" fmla="*/ 3 h 58"/>
                  <a:gd name="T30" fmla="*/ 19 w 73"/>
                  <a:gd name="T31" fmla="*/ 7 h 58"/>
                  <a:gd name="T32" fmla="*/ 17 w 73"/>
                  <a:gd name="T33" fmla="*/ 13 h 58"/>
                  <a:gd name="T34" fmla="*/ 25 w 73"/>
                  <a:gd name="T35" fmla="*/ 20 h 58"/>
                  <a:gd name="T36" fmla="*/ 14 w 73"/>
                  <a:gd name="T37" fmla="*/ 18 h 58"/>
                  <a:gd name="T38" fmla="*/ 4 w 73"/>
                  <a:gd name="T39" fmla="*/ 11 h 58"/>
                  <a:gd name="T40" fmla="*/ 0 w 73"/>
                  <a:gd name="T41" fmla="*/ 20 h 58"/>
                  <a:gd name="T42" fmla="*/ 1 w 73"/>
                  <a:gd name="T43" fmla="*/ 30 h 58"/>
                  <a:gd name="T44" fmla="*/ 16 w 73"/>
                  <a:gd name="T45" fmla="*/ 24 h 58"/>
                  <a:gd name="T46" fmla="*/ 22 w 73"/>
                  <a:gd name="T47" fmla="*/ 24 h 58"/>
                  <a:gd name="T48" fmla="*/ 24 w 73"/>
                  <a:gd name="T49" fmla="*/ 31 h 58"/>
                  <a:gd name="T50" fmla="*/ 20 w 73"/>
                  <a:gd name="T51" fmla="*/ 35 h 58"/>
                  <a:gd name="T52" fmla="*/ 6 w 73"/>
                  <a:gd name="T53" fmla="*/ 41 h 58"/>
                  <a:gd name="T54" fmla="*/ 12 w 73"/>
                  <a:gd name="T55" fmla="*/ 49 h 58"/>
                  <a:gd name="T56" fmla="*/ 22 w 73"/>
                  <a:gd name="T57" fmla="*/ 53 h 58"/>
                  <a:gd name="T58" fmla="*/ 23 w 73"/>
                  <a:gd name="T59" fmla="*/ 41 h 58"/>
                  <a:gd name="T60" fmla="*/ 30 w 73"/>
                  <a:gd name="T61" fmla="*/ 31 h 58"/>
                  <a:gd name="T62" fmla="*/ 29 w 73"/>
                  <a:gd name="T63" fmla="*/ 42 h 58"/>
                  <a:gd name="T64" fmla="*/ 34 w 73"/>
                  <a:gd name="T65" fmla="*/ 45 h 58"/>
                  <a:gd name="T66" fmla="*/ 34 w 73"/>
                  <a:gd name="T67" fmla="*/ 51 h 58"/>
                  <a:gd name="T68" fmla="*/ 38 w 73"/>
                  <a:gd name="T69" fmla="*/ 51 h 58"/>
                  <a:gd name="T70" fmla="*/ 38 w 73"/>
                  <a:gd name="T71" fmla="*/ 45 h 58"/>
                  <a:gd name="T72" fmla="*/ 44 w 73"/>
                  <a:gd name="T73" fmla="*/ 42 h 58"/>
                  <a:gd name="T74" fmla="*/ 43 w 73"/>
                  <a:gd name="T75" fmla="*/ 31 h 58"/>
                  <a:gd name="T76" fmla="*/ 50 w 73"/>
                  <a:gd name="T77" fmla="*/ 41 h 58"/>
                  <a:gd name="T78" fmla="*/ 51 w 73"/>
                  <a:gd name="T79" fmla="*/ 53 h 58"/>
                  <a:gd name="T80" fmla="*/ 61 w 73"/>
                  <a:gd name="T81" fmla="*/ 49 h 58"/>
                  <a:gd name="T82" fmla="*/ 67 w 73"/>
                  <a:gd name="T83" fmla="*/ 41 h 58"/>
                  <a:gd name="T84" fmla="*/ 52 w 73"/>
                  <a:gd name="T85" fmla="*/ 35 h 58"/>
                  <a:gd name="T86" fmla="*/ 48 w 73"/>
                  <a:gd name="T87" fmla="*/ 31 h 58"/>
                  <a:gd name="T88" fmla="*/ 51 w 73"/>
                  <a:gd name="T89" fmla="*/ 24 h 58"/>
                  <a:gd name="T90" fmla="*/ 57 w 73"/>
                  <a:gd name="T91" fmla="*/ 24 h 58"/>
                  <a:gd name="T92" fmla="*/ 71 w 73"/>
                  <a:gd name="T93" fmla="*/ 30 h 58"/>
                  <a:gd name="T94" fmla="*/ 73 w 73"/>
                  <a:gd name="T95" fmla="*/ 2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3" h="58">
                    <a:moveTo>
                      <a:pt x="73" y="20"/>
                    </a:moveTo>
                    <a:cubicBezTo>
                      <a:pt x="65" y="20"/>
                      <a:pt x="65" y="20"/>
                      <a:pt x="65" y="20"/>
                    </a:cubicBezTo>
                    <a:cubicBezTo>
                      <a:pt x="71" y="14"/>
                      <a:pt x="71" y="14"/>
                      <a:pt x="71" y="14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1" y="20"/>
                      <a:pt x="51" y="20"/>
                      <a:pt x="51" y="20"/>
                    </a:cubicBezTo>
                    <a:cubicBezTo>
                      <a:pt x="47" y="20"/>
                      <a:pt x="47" y="20"/>
                      <a:pt x="47" y="20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9"/>
                      <a:pt x="56" y="9"/>
                      <a:pt x="56" y="9"/>
                    </a:cubicBezTo>
                    <a:cubicBezTo>
                      <a:pt x="52" y="9"/>
                      <a:pt x="52" y="9"/>
                      <a:pt x="52" y="9"/>
                    </a:cubicBezTo>
                    <a:cubicBezTo>
                      <a:pt x="54" y="7"/>
                      <a:pt x="54" y="7"/>
                      <a:pt x="54" y="7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7" y="3"/>
                      <a:pt x="67" y="3"/>
                      <a:pt x="67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58" y="0"/>
                      <a:pt x="54" y="0"/>
                      <a:pt x="51" y="1"/>
                    </a:cubicBezTo>
                    <a:cubicBezTo>
                      <a:pt x="51" y="4"/>
                      <a:pt x="51" y="4"/>
                      <a:pt x="51" y="4"/>
                    </a:cubicBezTo>
                    <a:cubicBezTo>
                      <a:pt x="50" y="6"/>
                      <a:pt x="50" y="6"/>
                      <a:pt x="50" y="6"/>
                    </a:cubicBezTo>
                    <a:cubicBezTo>
                      <a:pt x="50" y="3"/>
                      <a:pt x="50" y="3"/>
                      <a:pt x="50" y="3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46" y="10"/>
                      <a:pt x="46" y="10"/>
                      <a:pt x="46" y="10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1" y="12"/>
                      <a:pt x="40" y="11"/>
                      <a:pt x="38" y="11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44" y="2"/>
                      <a:pt x="44" y="2"/>
                      <a:pt x="44" y="2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1"/>
                      <a:pt x="40" y="1"/>
                      <a:pt x="39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5" y="2"/>
                      <a:pt x="32" y="2"/>
                      <a:pt x="29" y="2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3" y="11"/>
                      <a:pt x="31" y="12"/>
                      <a:pt x="30" y="13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3" y="3"/>
                      <a:pt x="23" y="3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16" y="4"/>
                      <a:pt x="11" y="5"/>
                      <a:pt x="6" y="6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6" y="17"/>
                      <a:pt x="26" y="18"/>
                      <a:pt x="25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6" y="26"/>
                      <a:pt x="26" y="27"/>
                      <a:pt x="27" y="28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2"/>
                      <a:pt x="33" y="33"/>
                      <a:pt x="34" y="33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8" y="51"/>
                      <a:pt x="38" y="51"/>
                      <a:pt x="38" y="51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40" y="33"/>
                      <a:pt x="41" y="32"/>
                      <a:pt x="43" y="31"/>
                    </a:cubicBezTo>
                    <a:cubicBezTo>
                      <a:pt x="46" y="34"/>
                      <a:pt x="46" y="34"/>
                      <a:pt x="46" y="34"/>
                    </a:cubicBezTo>
                    <a:cubicBezTo>
                      <a:pt x="46" y="41"/>
                      <a:pt x="46" y="41"/>
                      <a:pt x="46" y="41"/>
                    </a:cubicBezTo>
                    <a:cubicBezTo>
                      <a:pt x="50" y="41"/>
                      <a:pt x="50" y="41"/>
                      <a:pt x="50" y="41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1" y="53"/>
                      <a:pt x="51" y="53"/>
                      <a:pt x="51" y="53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61" y="49"/>
                      <a:pt x="61" y="49"/>
                      <a:pt x="61" y="49"/>
                    </a:cubicBezTo>
                    <a:cubicBezTo>
                      <a:pt x="63" y="46"/>
                      <a:pt x="63" y="46"/>
                      <a:pt x="63" y="46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7" y="37"/>
                      <a:pt x="67" y="37"/>
                      <a:pt x="67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7"/>
                      <a:pt x="47" y="26"/>
                      <a:pt x="47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57" y="24"/>
                      <a:pt x="57" y="24"/>
                      <a:pt x="57" y="24"/>
                    </a:cubicBezTo>
                    <a:cubicBezTo>
                      <a:pt x="59" y="24"/>
                      <a:pt x="59" y="24"/>
                      <a:pt x="59" y="24"/>
                    </a:cubicBezTo>
                    <a:cubicBezTo>
                      <a:pt x="69" y="33"/>
                      <a:pt x="69" y="33"/>
                      <a:pt x="69" y="33"/>
                    </a:cubicBezTo>
                    <a:cubicBezTo>
                      <a:pt x="71" y="30"/>
                      <a:pt x="71" y="30"/>
                      <a:pt x="71" y="30"/>
                    </a:cubicBezTo>
                    <a:cubicBezTo>
                      <a:pt x="65" y="24"/>
                      <a:pt x="65" y="24"/>
                      <a:pt x="65" y="24"/>
                    </a:cubicBezTo>
                    <a:cubicBezTo>
                      <a:pt x="73" y="24"/>
                      <a:pt x="73" y="24"/>
                      <a:pt x="73" y="24"/>
                    </a:cubicBezTo>
                    <a:lnTo>
                      <a:pt x="73" y="2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íṡľíḑê">
                <a:extLst>
                  <a:ext uri="{FF2B5EF4-FFF2-40B4-BE49-F238E27FC236}">
                    <a16:creationId xmlns:a16="http://schemas.microsoft.com/office/drawing/2014/main" id="{B030A8A3-523B-47A8-AE98-F808746152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35484" y="3379850"/>
                <a:ext cx="335187" cy="330444"/>
              </a:xfrm>
              <a:custGeom>
                <a:avLst/>
                <a:gdLst>
                  <a:gd name="T0" fmla="*/ 52 w 59"/>
                  <a:gd name="T1" fmla="*/ 41 h 58"/>
                  <a:gd name="T2" fmla="*/ 55 w 59"/>
                  <a:gd name="T3" fmla="*/ 44 h 58"/>
                  <a:gd name="T4" fmla="*/ 48 w 59"/>
                  <a:gd name="T5" fmla="*/ 52 h 58"/>
                  <a:gd name="T6" fmla="*/ 45 w 59"/>
                  <a:gd name="T7" fmla="*/ 49 h 58"/>
                  <a:gd name="T8" fmla="*/ 37 w 59"/>
                  <a:gd name="T9" fmla="*/ 53 h 58"/>
                  <a:gd name="T10" fmla="*/ 37 w 59"/>
                  <a:gd name="T11" fmla="*/ 58 h 58"/>
                  <a:gd name="T12" fmla="*/ 29 w 59"/>
                  <a:gd name="T13" fmla="*/ 58 h 58"/>
                  <a:gd name="T14" fmla="*/ 29 w 59"/>
                  <a:gd name="T15" fmla="*/ 46 h 58"/>
                  <a:gd name="T16" fmla="*/ 42 w 59"/>
                  <a:gd name="T17" fmla="*/ 40 h 58"/>
                  <a:gd name="T18" fmla="*/ 40 w 59"/>
                  <a:gd name="T19" fmla="*/ 16 h 58"/>
                  <a:gd name="T20" fmla="*/ 40 w 59"/>
                  <a:gd name="T21" fmla="*/ 16 h 58"/>
                  <a:gd name="T22" fmla="*/ 34 w 59"/>
                  <a:gd name="T23" fmla="*/ 13 h 58"/>
                  <a:gd name="T24" fmla="*/ 29 w 59"/>
                  <a:gd name="T25" fmla="*/ 12 h 58"/>
                  <a:gd name="T26" fmla="*/ 29 w 59"/>
                  <a:gd name="T27" fmla="*/ 0 h 58"/>
                  <a:gd name="T28" fmla="*/ 32 w 59"/>
                  <a:gd name="T29" fmla="*/ 0 h 58"/>
                  <a:gd name="T30" fmla="*/ 33 w 59"/>
                  <a:gd name="T31" fmla="*/ 4 h 58"/>
                  <a:gd name="T32" fmla="*/ 41 w 59"/>
                  <a:gd name="T33" fmla="*/ 7 h 58"/>
                  <a:gd name="T34" fmla="*/ 44 w 59"/>
                  <a:gd name="T35" fmla="*/ 3 h 58"/>
                  <a:gd name="T36" fmla="*/ 52 w 59"/>
                  <a:gd name="T37" fmla="*/ 10 h 58"/>
                  <a:gd name="T38" fmla="*/ 49 w 59"/>
                  <a:gd name="T39" fmla="*/ 14 h 58"/>
                  <a:gd name="T40" fmla="*/ 53 w 59"/>
                  <a:gd name="T41" fmla="*/ 22 h 58"/>
                  <a:gd name="T42" fmla="*/ 58 w 59"/>
                  <a:gd name="T43" fmla="*/ 21 h 58"/>
                  <a:gd name="T44" fmla="*/ 59 w 59"/>
                  <a:gd name="T45" fmla="*/ 32 h 58"/>
                  <a:gd name="T46" fmla="*/ 54 w 59"/>
                  <a:gd name="T47" fmla="*/ 32 h 58"/>
                  <a:gd name="T48" fmla="*/ 52 w 59"/>
                  <a:gd name="T49" fmla="*/ 41 h 58"/>
                  <a:gd name="T50" fmla="*/ 29 w 59"/>
                  <a:gd name="T51" fmla="*/ 58 h 58"/>
                  <a:gd name="T52" fmla="*/ 26 w 59"/>
                  <a:gd name="T53" fmla="*/ 58 h 58"/>
                  <a:gd name="T54" fmla="*/ 26 w 59"/>
                  <a:gd name="T55" fmla="*/ 54 h 58"/>
                  <a:gd name="T56" fmla="*/ 18 w 59"/>
                  <a:gd name="T57" fmla="*/ 51 h 58"/>
                  <a:gd name="T58" fmla="*/ 15 w 59"/>
                  <a:gd name="T59" fmla="*/ 55 h 58"/>
                  <a:gd name="T60" fmla="*/ 7 w 59"/>
                  <a:gd name="T61" fmla="*/ 48 h 58"/>
                  <a:gd name="T62" fmla="*/ 9 w 59"/>
                  <a:gd name="T63" fmla="*/ 45 h 58"/>
                  <a:gd name="T64" fmla="*/ 5 w 59"/>
                  <a:gd name="T65" fmla="*/ 37 h 58"/>
                  <a:gd name="T66" fmla="*/ 1 w 59"/>
                  <a:gd name="T67" fmla="*/ 37 h 58"/>
                  <a:gd name="T68" fmla="*/ 0 w 59"/>
                  <a:gd name="T69" fmla="*/ 26 h 58"/>
                  <a:gd name="T70" fmla="*/ 4 w 59"/>
                  <a:gd name="T71" fmla="*/ 26 h 58"/>
                  <a:gd name="T72" fmla="*/ 7 w 59"/>
                  <a:gd name="T73" fmla="*/ 17 h 58"/>
                  <a:gd name="T74" fmla="*/ 4 w 59"/>
                  <a:gd name="T75" fmla="*/ 15 h 58"/>
                  <a:gd name="T76" fmla="*/ 11 w 59"/>
                  <a:gd name="T77" fmla="*/ 6 h 58"/>
                  <a:gd name="T78" fmla="*/ 14 w 59"/>
                  <a:gd name="T79" fmla="*/ 9 h 58"/>
                  <a:gd name="T80" fmla="*/ 22 w 59"/>
                  <a:gd name="T81" fmla="*/ 5 h 58"/>
                  <a:gd name="T82" fmla="*/ 21 w 59"/>
                  <a:gd name="T83" fmla="*/ 1 h 58"/>
                  <a:gd name="T84" fmla="*/ 29 w 59"/>
                  <a:gd name="T85" fmla="*/ 0 h 58"/>
                  <a:gd name="T86" fmla="*/ 29 w 59"/>
                  <a:gd name="T87" fmla="*/ 12 h 58"/>
                  <a:gd name="T88" fmla="*/ 16 w 59"/>
                  <a:gd name="T89" fmla="*/ 18 h 58"/>
                  <a:gd name="T90" fmla="*/ 18 w 59"/>
                  <a:gd name="T91" fmla="*/ 42 h 58"/>
                  <a:gd name="T92" fmla="*/ 24 w 59"/>
                  <a:gd name="T93" fmla="*/ 45 h 58"/>
                  <a:gd name="T94" fmla="*/ 29 w 59"/>
                  <a:gd name="T95" fmla="*/ 46 h 58"/>
                  <a:gd name="T96" fmla="*/ 29 w 59"/>
                  <a:gd name="T97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9" h="58">
                    <a:moveTo>
                      <a:pt x="52" y="41"/>
                    </a:moveTo>
                    <a:cubicBezTo>
                      <a:pt x="55" y="44"/>
                      <a:pt x="55" y="44"/>
                      <a:pt x="55" y="4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2" y="51"/>
                      <a:pt x="40" y="52"/>
                      <a:pt x="37" y="53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29" y="58"/>
                      <a:pt x="29" y="58"/>
                      <a:pt x="29" y="58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34" y="46"/>
                      <a:pt x="39" y="44"/>
                      <a:pt x="42" y="40"/>
                    </a:cubicBezTo>
                    <a:cubicBezTo>
                      <a:pt x="48" y="33"/>
                      <a:pt x="47" y="22"/>
                      <a:pt x="4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8" y="15"/>
                      <a:pt x="36" y="14"/>
                      <a:pt x="34" y="13"/>
                    </a:cubicBezTo>
                    <a:cubicBezTo>
                      <a:pt x="33" y="12"/>
                      <a:pt x="31" y="12"/>
                      <a:pt x="29" y="12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6" y="4"/>
                      <a:pt x="38" y="5"/>
                      <a:pt x="41" y="7"/>
                    </a:cubicBezTo>
                    <a:cubicBezTo>
                      <a:pt x="44" y="3"/>
                      <a:pt x="44" y="3"/>
                      <a:pt x="44" y="3"/>
                    </a:cubicBezTo>
                    <a:cubicBezTo>
                      <a:pt x="52" y="10"/>
                      <a:pt x="52" y="10"/>
                      <a:pt x="52" y="10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1" y="16"/>
                      <a:pt x="53" y="19"/>
                      <a:pt x="53" y="22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4" y="32"/>
                      <a:pt x="54" y="32"/>
                      <a:pt x="54" y="32"/>
                    </a:cubicBezTo>
                    <a:cubicBezTo>
                      <a:pt x="54" y="35"/>
                      <a:pt x="53" y="38"/>
                      <a:pt x="52" y="41"/>
                    </a:cubicBezTo>
                    <a:close/>
                    <a:moveTo>
                      <a:pt x="29" y="58"/>
                    </a:moveTo>
                    <a:cubicBezTo>
                      <a:pt x="26" y="58"/>
                      <a:pt x="26" y="58"/>
                      <a:pt x="26" y="58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23" y="54"/>
                      <a:pt x="20" y="53"/>
                      <a:pt x="18" y="51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8" y="42"/>
                      <a:pt x="6" y="40"/>
                      <a:pt x="5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5" y="23"/>
                      <a:pt x="6" y="20"/>
                      <a:pt x="7" y="17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6" y="7"/>
                      <a:pt x="19" y="6"/>
                      <a:pt x="22" y="5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4" y="12"/>
                      <a:pt x="20" y="14"/>
                      <a:pt x="16" y="18"/>
                    </a:cubicBezTo>
                    <a:cubicBezTo>
                      <a:pt x="10" y="25"/>
                      <a:pt x="11" y="36"/>
                      <a:pt x="18" y="42"/>
                    </a:cubicBezTo>
                    <a:cubicBezTo>
                      <a:pt x="20" y="44"/>
                      <a:pt x="22" y="45"/>
                      <a:pt x="24" y="45"/>
                    </a:cubicBezTo>
                    <a:cubicBezTo>
                      <a:pt x="26" y="46"/>
                      <a:pt x="28" y="46"/>
                      <a:pt x="29" y="46"/>
                    </a:cubicBezTo>
                    <a:lnTo>
                      <a:pt x="29" y="5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$ľïḓé">
                <a:extLst>
                  <a:ext uri="{FF2B5EF4-FFF2-40B4-BE49-F238E27FC236}">
                    <a16:creationId xmlns:a16="http://schemas.microsoft.com/office/drawing/2014/main" id="{55FF3708-53E1-4337-B993-A83CB1D0E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6863" y="3955362"/>
                <a:ext cx="17392" cy="28459"/>
              </a:xfrm>
              <a:custGeom>
                <a:avLst/>
                <a:gdLst>
                  <a:gd name="T0" fmla="*/ 0 w 3"/>
                  <a:gd name="T1" fmla="*/ 5 h 5"/>
                  <a:gd name="T2" fmla="*/ 3 w 3"/>
                  <a:gd name="T3" fmla="*/ 1 h 5"/>
                  <a:gd name="T4" fmla="*/ 0 w 3"/>
                  <a:gd name="T5" fmla="*/ 0 h 5"/>
                  <a:gd name="T6" fmla="*/ 0 w 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2"/>
                      <a:pt x="0" y="3"/>
                      <a:pt x="0" y="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ṡļîḍé">
                <a:extLst>
                  <a:ext uri="{FF2B5EF4-FFF2-40B4-BE49-F238E27FC236}">
                    <a16:creationId xmlns:a16="http://schemas.microsoft.com/office/drawing/2014/main" id="{E4F84577-A809-432F-8185-9523279487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0538" y="3881050"/>
                <a:ext cx="63244" cy="69567"/>
              </a:xfrm>
              <a:custGeom>
                <a:avLst/>
                <a:gdLst>
                  <a:gd name="T0" fmla="*/ 5 w 11"/>
                  <a:gd name="T1" fmla="*/ 12 h 12"/>
                  <a:gd name="T2" fmla="*/ 6 w 11"/>
                  <a:gd name="T3" fmla="*/ 12 h 12"/>
                  <a:gd name="T4" fmla="*/ 6 w 11"/>
                  <a:gd name="T5" fmla="*/ 12 h 12"/>
                  <a:gd name="T6" fmla="*/ 11 w 11"/>
                  <a:gd name="T7" fmla="*/ 6 h 12"/>
                  <a:gd name="T8" fmla="*/ 11 w 11"/>
                  <a:gd name="T9" fmla="*/ 6 h 12"/>
                  <a:gd name="T10" fmla="*/ 11 w 11"/>
                  <a:gd name="T11" fmla="*/ 5 h 12"/>
                  <a:gd name="T12" fmla="*/ 5 w 11"/>
                  <a:gd name="T13" fmla="*/ 0 h 12"/>
                  <a:gd name="T14" fmla="*/ 4 w 11"/>
                  <a:gd name="T15" fmla="*/ 0 h 12"/>
                  <a:gd name="T16" fmla="*/ 0 w 11"/>
                  <a:gd name="T17" fmla="*/ 3 h 12"/>
                  <a:gd name="T18" fmla="*/ 1 w 11"/>
                  <a:gd name="T19" fmla="*/ 9 h 12"/>
                  <a:gd name="T20" fmla="*/ 5 w 11"/>
                  <a:gd name="T21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2">
                    <a:moveTo>
                      <a:pt x="5" y="12"/>
                    </a:moveTo>
                    <a:cubicBezTo>
                      <a:pt x="5" y="12"/>
                      <a:pt x="6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9" y="11"/>
                      <a:pt x="11" y="8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2" y="1"/>
                      <a:pt x="1" y="2"/>
                      <a:pt x="0" y="3"/>
                    </a:cubicBezTo>
                    <a:cubicBezTo>
                      <a:pt x="0" y="5"/>
                      <a:pt x="0" y="7"/>
                      <a:pt x="1" y="9"/>
                    </a:cubicBezTo>
                    <a:cubicBezTo>
                      <a:pt x="2" y="11"/>
                      <a:pt x="3" y="12"/>
                      <a:pt x="5" y="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îşļiḋê">
                <a:extLst>
                  <a:ext uri="{FF2B5EF4-FFF2-40B4-BE49-F238E27FC236}">
                    <a16:creationId xmlns:a16="http://schemas.microsoft.com/office/drawing/2014/main" id="{E7E61752-B733-411C-AD15-DA29CFDFC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0700" y="3933226"/>
                <a:ext cx="124905" cy="118581"/>
              </a:xfrm>
              <a:custGeom>
                <a:avLst/>
                <a:gdLst>
                  <a:gd name="T0" fmla="*/ 12 w 22"/>
                  <a:gd name="T1" fmla="*/ 21 h 21"/>
                  <a:gd name="T2" fmla="*/ 22 w 22"/>
                  <a:gd name="T3" fmla="*/ 21 h 21"/>
                  <a:gd name="T4" fmla="*/ 6 w 22"/>
                  <a:gd name="T5" fmla="*/ 0 h 21"/>
                  <a:gd name="T6" fmla="*/ 0 w 22"/>
                  <a:gd name="T7" fmla="*/ 5 h 21"/>
                  <a:gd name="T8" fmla="*/ 12 w 22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1">
                    <a:moveTo>
                      <a:pt x="1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3"/>
                      <a:pt x="2" y="5"/>
                      <a:pt x="0" y="5"/>
                    </a:cubicBezTo>
                    <a:lnTo>
                      <a:pt x="12" y="2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îslïďè">
                <a:extLst>
                  <a:ext uri="{FF2B5EF4-FFF2-40B4-BE49-F238E27FC236}">
                    <a16:creationId xmlns:a16="http://schemas.microsoft.com/office/drawing/2014/main" id="{4D19388E-CD4B-4154-B552-EE7235E642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849" y="3881050"/>
                <a:ext cx="67986" cy="69567"/>
              </a:xfrm>
              <a:custGeom>
                <a:avLst/>
                <a:gdLst>
                  <a:gd name="T0" fmla="*/ 8 w 12"/>
                  <a:gd name="T1" fmla="*/ 0 h 12"/>
                  <a:gd name="T2" fmla="*/ 6 w 12"/>
                  <a:gd name="T3" fmla="*/ 0 h 12"/>
                  <a:gd name="T4" fmla="*/ 1 w 12"/>
                  <a:gd name="T5" fmla="*/ 5 h 12"/>
                  <a:gd name="T6" fmla="*/ 1 w 12"/>
                  <a:gd name="T7" fmla="*/ 6 h 12"/>
                  <a:gd name="T8" fmla="*/ 1 w 12"/>
                  <a:gd name="T9" fmla="*/ 6 h 12"/>
                  <a:gd name="T10" fmla="*/ 5 w 12"/>
                  <a:gd name="T11" fmla="*/ 12 h 12"/>
                  <a:gd name="T12" fmla="*/ 6 w 12"/>
                  <a:gd name="T13" fmla="*/ 12 h 12"/>
                  <a:gd name="T14" fmla="*/ 6 w 12"/>
                  <a:gd name="T15" fmla="*/ 12 h 12"/>
                  <a:gd name="T16" fmla="*/ 12 w 12"/>
                  <a:gd name="T17" fmla="*/ 7 h 12"/>
                  <a:gd name="T18" fmla="*/ 12 w 12"/>
                  <a:gd name="T19" fmla="*/ 7 h 12"/>
                  <a:gd name="T20" fmla="*/ 8 w 12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12">
                    <a:moveTo>
                      <a:pt x="8" y="0"/>
                    </a:moveTo>
                    <a:cubicBezTo>
                      <a:pt x="7" y="0"/>
                      <a:pt x="7" y="0"/>
                      <a:pt x="6" y="0"/>
                    </a:cubicBezTo>
                    <a:cubicBezTo>
                      <a:pt x="4" y="0"/>
                      <a:pt x="1" y="2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2" y="11"/>
                      <a:pt x="5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9" y="12"/>
                      <a:pt x="11" y="10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4"/>
                      <a:pt x="11" y="1"/>
                      <a:pt x="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Sḷîḑê">
                <a:extLst>
                  <a:ext uri="{FF2B5EF4-FFF2-40B4-BE49-F238E27FC236}">
                    <a16:creationId xmlns:a16="http://schemas.microsoft.com/office/drawing/2014/main" id="{15C01F1C-E8AC-4C59-82B8-366B89B4F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7930" y="4064455"/>
                <a:ext cx="284593" cy="232418"/>
              </a:xfrm>
              <a:custGeom>
                <a:avLst/>
                <a:gdLst>
                  <a:gd name="T0" fmla="*/ 9 w 50"/>
                  <a:gd name="T1" fmla="*/ 41 h 41"/>
                  <a:gd name="T2" fmla="*/ 39 w 50"/>
                  <a:gd name="T3" fmla="*/ 41 h 41"/>
                  <a:gd name="T4" fmla="*/ 50 w 50"/>
                  <a:gd name="T5" fmla="*/ 0 h 41"/>
                  <a:gd name="T6" fmla="*/ 41 w 50"/>
                  <a:gd name="T7" fmla="*/ 0 h 41"/>
                  <a:gd name="T8" fmla="*/ 31 w 50"/>
                  <a:gd name="T9" fmla="*/ 0 h 41"/>
                  <a:gd name="T10" fmla="*/ 0 w 50"/>
                  <a:gd name="T11" fmla="*/ 0 h 41"/>
                  <a:gd name="T12" fmla="*/ 9 w 50"/>
                  <a:gd name="T13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41">
                    <a:moveTo>
                      <a:pt x="9" y="41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14"/>
                      <a:pt x="5" y="28"/>
                      <a:pt x="9" y="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ŝļídé">
                <a:extLst>
                  <a:ext uri="{FF2B5EF4-FFF2-40B4-BE49-F238E27FC236}">
                    <a16:creationId xmlns:a16="http://schemas.microsoft.com/office/drawing/2014/main" id="{5B4940B1-2CBB-466F-9B8C-2C883B2C4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51777" y="3027271"/>
                <a:ext cx="113838" cy="113838"/>
              </a:xfrm>
              <a:custGeom>
                <a:avLst/>
                <a:gdLst>
                  <a:gd name="T0" fmla="*/ 17 w 20"/>
                  <a:gd name="T1" fmla="*/ 0 h 20"/>
                  <a:gd name="T2" fmla="*/ 9 w 20"/>
                  <a:gd name="T3" fmla="*/ 0 h 20"/>
                  <a:gd name="T4" fmla="*/ 0 w 20"/>
                  <a:gd name="T5" fmla="*/ 9 h 20"/>
                  <a:gd name="T6" fmla="*/ 0 w 20"/>
                  <a:gd name="T7" fmla="*/ 20 h 20"/>
                  <a:gd name="T8" fmla="*/ 7 w 20"/>
                  <a:gd name="T9" fmla="*/ 20 h 20"/>
                  <a:gd name="T10" fmla="*/ 7 w 20"/>
                  <a:gd name="T11" fmla="*/ 9 h 20"/>
                  <a:gd name="T12" fmla="*/ 9 w 20"/>
                  <a:gd name="T13" fmla="*/ 7 h 20"/>
                  <a:gd name="T14" fmla="*/ 20 w 20"/>
                  <a:gd name="T15" fmla="*/ 7 h 20"/>
                  <a:gd name="T16" fmla="*/ 17 w 20"/>
                  <a:gd name="T1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20">
                    <a:moveTo>
                      <a:pt x="17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8"/>
                      <a:pt x="8" y="7"/>
                      <a:pt x="9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4"/>
                      <a:pt x="18" y="2"/>
                      <a:pt x="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iṥḷïḋè">
                <a:extLst>
                  <a:ext uri="{FF2B5EF4-FFF2-40B4-BE49-F238E27FC236}">
                    <a16:creationId xmlns:a16="http://schemas.microsoft.com/office/drawing/2014/main" id="{E243E4A0-69FF-46D1-A7BE-E883224C00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6994" y="3198027"/>
                <a:ext cx="256134" cy="192890"/>
              </a:xfrm>
              <a:custGeom>
                <a:avLst/>
                <a:gdLst>
                  <a:gd name="T0" fmla="*/ 35 w 45"/>
                  <a:gd name="T1" fmla="*/ 0 h 34"/>
                  <a:gd name="T2" fmla="*/ 29 w 45"/>
                  <a:gd name="T3" fmla="*/ 0 h 34"/>
                  <a:gd name="T4" fmla="*/ 29 w 45"/>
                  <a:gd name="T5" fmla="*/ 9 h 34"/>
                  <a:gd name="T6" fmla="*/ 34 w 45"/>
                  <a:gd name="T7" fmla="*/ 15 h 34"/>
                  <a:gd name="T8" fmla="*/ 31 w 45"/>
                  <a:gd name="T9" fmla="*/ 19 h 34"/>
                  <a:gd name="T10" fmla="*/ 31 w 45"/>
                  <a:gd name="T11" fmla="*/ 19 h 34"/>
                  <a:gd name="T12" fmla="*/ 31 w 45"/>
                  <a:gd name="T13" fmla="*/ 27 h 34"/>
                  <a:gd name="T14" fmla="*/ 29 w 45"/>
                  <a:gd name="T15" fmla="*/ 27 h 34"/>
                  <a:gd name="T16" fmla="*/ 29 w 45"/>
                  <a:gd name="T17" fmla="*/ 34 h 34"/>
                  <a:gd name="T18" fmla="*/ 45 w 45"/>
                  <a:gd name="T19" fmla="*/ 34 h 34"/>
                  <a:gd name="T20" fmla="*/ 35 w 45"/>
                  <a:gd name="T21" fmla="*/ 0 h 34"/>
                  <a:gd name="T22" fmla="*/ 29 w 45"/>
                  <a:gd name="T23" fmla="*/ 0 h 34"/>
                  <a:gd name="T24" fmla="*/ 0 w 45"/>
                  <a:gd name="T25" fmla="*/ 0 h 34"/>
                  <a:gd name="T26" fmla="*/ 0 w 45"/>
                  <a:gd name="T27" fmla="*/ 34 h 34"/>
                  <a:gd name="T28" fmla="*/ 29 w 45"/>
                  <a:gd name="T29" fmla="*/ 34 h 34"/>
                  <a:gd name="T30" fmla="*/ 29 w 45"/>
                  <a:gd name="T31" fmla="*/ 27 h 34"/>
                  <a:gd name="T32" fmla="*/ 27 w 45"/>
                  <a:gd name="T33" fmla="*/ 27 h 34"/>
                  <a:gd name="T34" fmla="*/ 27 w 45"/>
                  <a:gd name="T35" fmla="*/ 19 h 34"/>
                  <a:gd name="T36" fmla="*/ 24 w 45"/>
                  <a:gd name="T37" fmla="*/ 15 h 34"/>
                  <a:gd name="T38" fmla="*/ 29 w 45"/>
                  <a:gd name="T39" fmla="*/ 9 h 34"/>
                  <a:gd name="T40" fmla="*/ 29 w 45"/>
                  <a:gd name="T41" fmla="*/ 9 h 34"/>
                  <a:gd name="T42" fmla="*/ 29 w 45"/>
                  <a:gd name="T4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" h="34">
                    <a:moveTo>
                      <a:pt x="35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32" y="9"/>
                      <a:pt x="34" y="12"/>
                      <a:pt x="34" y="15"/>
                    </a:cubicBezTo>
                    <a:cubicBezTo>
                      <a:pt x="34" y="17"/>
                      <a:pt x="33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45" y="34"/>
                      <a:pt x="45" y="34"/>
                      <a:pt x="45" y="34"/>
                    </a:cubicBezTo>
                    <a:cubicBezTo>
                      <a:pt x="42" y="22"/>
                      <a:pt x="39" y="11"/>
                      <a:pt x="35" y="0"/>
                    </a:cubicBezTo>
                    <a:close/>
                    <a:moveTo>
                      <a:pt x="2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25" y="19"/>
                      <a:pt x="24" y="17"/>
                      <a:pt x="24" y="15"/>
                    </a:cubicBezTo>
                    <a:cubicBezTo>
                      <a:pt x="24" y="12"/>
                      <a:pt x="26" y="9"/>
                      <a:pt x="29" y="9"/>
                    </a:cubicBezTo>
                    <a:cubicBezTo>
                      <a:pt x="29" y="9"/>
                      <a:pt x="29" y="9"/>
                      <a:pt x="29" y="9"/>
                    </a:cubicBez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ïŝľîďé">
                <a:extLst>
                  <a:ext uri="{FF2B5EF4-FFF2-40B4-BE49-F238E27FC236}">
                    <a16:creationId xmlns:a16="http://schemas.microsoft.com/office/drawing/2014/main" id="{75771759-06D9-49E2-A4FA-2C791FA01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9233" y="2416977"/>
                <a:ext cx="200796" cy="85378"/>
              </a:xfrm>
              <a:custGeom>
                <a:avLst/>
                <a:gdLst>
                  <a:gd name="T0" fmla="*/ 0 w 127"/>
                  <a:gd name="T1" fmla="*/ 29 h 54"/>
                  <a:gd name="T2" fmla="*/ 51 w 127"/>
                  <a:gd name="T3" fmla="*/ 54 h 54"/>
                  <a:gd name="T4" fmla="*/ 127 w 127"/>
                  <a:gd name="T5" fmla="*/ 54 h 54"/>
                  <a:gd name="T6" fmla="*/ 15 w 127"/>
                  <a:gd name="T7" fmla="*/ 0 h 54"/>
                  <a:gd name="T8" fmla="*/ 0 w 127"/>
                  <a:gd name="T9" fmla="*/ 2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54">
                    <a:moveTo>
                      <a:pt x="0" y="29"/>
                    </a:moveTo>
                    <a:lnTo>
                      <a:pt x="51" y="54"/>
                    </a:lnTo>
                    <a:lnTo>
                      <a:pt x="127" y="54"/>
                    </a:lnTo>
                    <a:lnTo>
                      <a:pt x="15" y="0"/>
                    </a:lnTo>
                    <a:lnTo>
                      <a:pt x="0" y="2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ís1îḓé">
                <a:extLst>
                  <a:ext uri="{FF2B5EF4-FFF2-40B4-BE49-F238E27FC236}">
                    <a16:creationId xmlns:a16="http://schemas.microsoft.com/office/drawing/2014/main" id="{76291DDC-E990-4041-92D8-C067C213DF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9233" y="2513423"/>
                <a:ext cx="485390" cy="245066"/>
              </a:xfrm>
              <a:custGeom>
                <a:avLst/>
                <a:gdLst>
                  <a:gd name="T0" fmla="*/ 123 w 307"/>
                  <a:gd name="T1" fmla="*/ 155 h 155"/>
                  <a:gd name="T2" fmla="*/ 245 w 307"/>
                  <a:gd name="T3" fmla="*/ 155 h 155"/>
                  <a:gd name="T4" fmla="*/ 245 w 307"/>
                  <a:gd name="T5" fmla="*/ 123 h 155"/>
                  <a:gd name="T6" fmla="*/ 307 w 307"/>
                  <a:gd name="T7" fmla="*/ 123 h 155"/>
                  <a:gd name="T8" fmla="*/ 307 w 307"/>
                  <a:gd name="T9" fmla="*/ 33 h 155"/>
                  <a:gd name="T10" fmla="*/ 245 w 307"/>
                  <a:gd name="T11" fmla="*/ 33 h 155"/>
                  <a:gd name="T12" fmla="*/ 245 w 307"/>
                  <a:gd name="T13" fmla="*/ 0 h 155"/>
                  <a:gd name="T14" fmla="*/ 145 w 307"/>
                  <a:gd name="T15" fmla="*/ 0 h 155"/>
                  <a:gd name="T16" fmla="*/ 123 w 307"/>
                  <a:gd name="T17" fmla="*/ 0 h 155"/>
                  <a:gd name="T18" fmla="*/ 123 w 307"/>
                  <a:gd name="T19" fmla="*/ 62 h 155"/>
                  <a:gd name="T20" fmla="*/ 184 w 307"/>
                  <a:gd name="T21" fmla="*/ 62 h 155"/>
                  <a:gd name="T22" fmla="*/ 184 w 307"/>
                  <a:gd name="T23" fmla="*/ 94 h 155"/>
                  <a:gd name="T24" fmla="*/ 123 w 307"/>
                  <a:gd name="T25" fmla="*/ 94 h 155"/>
                  <a:gd name="T26" fmla="*/ 123 w 307"/>
                  <a:gd name="T27" fmla="*/ 155 h 155"/>
                  <a:gd name="T28" fmla="*/ 0 w 307"/>
                  <a:gd name="T29" fmla="*/ 155 h 155"/>
                  <a:gd name="T30" fmla="*/ 123 w 307"/>
                  <a:gd name="T31" fmla="*/ 155 h 155"/>
                  <a:gd name="T32" fmla="*/ 123 w 307"/>
                  <a:gd name="T33" fmla="*/ 94 h 155"/>
                  <a:gd name="T34" fmla="*/ 62 w 307"/>
                  <a:gd name="T35" fmla="*/ 94 h 155"/>
                  <a:gd name="T36" fmla="*/ 62 w 307"/>
                  <a:gd name="T37" fmla="*/ 62 h 155"/>
                  <a:gd name="T38" fmla="*/ 62 w 307"/>
                  <a:gd name="T39" fmla="*/ 62 h 155"/>
                  <a:gd name="T40" fmla="*/ 123 w 307"/>
                  <a:gd name="T41" fmla="*/ 62 h 155"/>
                  <a:gd name="T42" fmla="*/ 123 w 307"/>
                  <a:gd name="T43" fmla="*/ 0 h 155"/>
                  <a:gd name="T44" fmla="*/ 65 w 307"/>
                  <a:gd name="T45" fmla="*/ 0 h 155"/>
                  <a:gd name="T46" fmla="*/ 0 w 307"/>
                  <a:gd name="T47" fmla="*/ 0 h 155"/>
                  <a:gd name="T48" fmla="*/ 0 w 307"/>
                  <a:gd name="T49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07" h="155">
                    <a:moveTo>
                      <a:pt x="123" y="155"/>
                    </a:moveTo>
                    <a:lnTo>
                      <a:pt x="245" y="155"/>
                    </a:lnTo>
                    <a:lnTo>
                      <a:pt x="245" y="123"/>
                    </a:lnTo>
                    <a:lnTo>
                      <a:pt x="307" y="123"/>
                    </a:lnTo>
                    <a:lnTo>
                      <a:pt x="307" y="33"/>
                    </a:lnTo>
                    <a:lnTo>
                      <a:pt x="245" y="33"/>
                    </a:lnTo>
                    <a:lnTo>
                      <a:pt x="245" y="0"/>
                    </a:lnTo>
                    <a:lnTo>
                      <a:pt x="145" y="0"/>
                    </a:lnTo>
                    <a:lnTo>
                      <a:pt x="123" y="0"/>
                    </a:lnTo>
                    <a:lnTo>
                      <a:pt x="123" y="62"/>
                    </a:lnTo>
                    <a:lnTo>
                      <a:pt x="184" y="62"/>
                    </a:lnTo>
                    <a:lnTo>
                      <a:pt x="184" y="94"/>
                    </a:lnTo>
                    <a:lnTo>
                      <a:pt x="123" y="94"/>
                    </a:lnTo>
                    <a:lnTo>
                      <a:pt x="123" y="155"/>
                    </a:lnTo>
                    <a:close/>
                    <a:moveTo>
                      <a:pt x="0" y="155"/>
                    </a:moveTo>
                    <a:lnTo>
                      <a:pt x="123" y="155"/>
                    </a:lnTo>
                    <a:lnTo>
                      <a:pt x="123" y="94"/>
                    </a:lnTo>
                    <a:lnTo>
                      <a:pt x="62" y="94"/>
                    </a:lnTo>
                    <a:lnTo>
                      <a:pt x="62" y="62"/>
                    </a:lnTo>
                    <a:lnTo>
                      <a:pt x="62" y="62"/>
                    </a:lnTo>
                    <a:lnTo>
                      <a:pt x="123" y="62"/>
                    </a:lnTo>
                    <a:lnTo>
                      <a:pt x="123" y="0"/>
                    </a:lnTo>
                    <a:lnTo>
                      <a:pt x="65" y="0"/>
                    </a:lnTo>
                    <a:lnTo>
                      <a:pt x="0" y="0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îSlïḋé">
                <a:extLst>
                  <a:ext uri="{FF2B5EF4-FFF2-40B4-BE49-F238E27FC236}">
                    <a16:creationId xmlns:a16="http://schemas.microsoft.com/office/drawing/2014/main" id="{59694433-7072-409A-867B-87560C94D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4982" y="2741098"/>
                <a:ext cx="109093" cy="183405"/>
              </a:xfrm>
              <a:custGeom>
                <a:avLst/>
                <a:gdLst>
                  <a:gd name="T0" fmla="*/ 0 w 19"/>
                  <a:gd name="T1" fmla="*/ 22 h 32"/>
                  <a:gd name="T2" fmla="*/ 0 w 19"/>
                  <a:gd name="T3" fmla="*/ 27 h 32"/>
                  <a:gd name="T4" fmla="*/ 6 w 19"/>
                  <a:gd name="T5" fmla="*/ 32 h 32"/>
                  <a:gd name="T6" fmla="*/ 14 w 19"/>
                  <a:gd name="T7" fmla="*/ 32 h 32"/>
                  <a:gd name="T8" fmla="*/ 19 w 19"/>
                  <a:gd name="T9" fmla="*/ 27 h 32"/>
                  <a:gd name="T10" fmla="*/ 19 w 19"/>
                  <a:gd name="T11" fmla="*/ 22 h 32"/>
                  <a:gd name="T12" fmla="*/ 12 w 19"/>
                  <a:gd name="T13" fmla="*/ 22 h 32"/>
                  <a:gd name="T14" fmla="*/ 12 w 19"/>
                  <a:gd name="T15" fmla="*/ 18 h 32"/>
                  <a:gd name="T16" fmla="*/ 19 w 19"/>
                  <a:gd name="T17" fmla="*/ 18 h 32"/>
                  <a:gd name="T18" fmla="*/ 19 w 19"/>
                  <a:gd name="T19" fmla="*/ 12 h 32"/>
                  <a:gd name="T20" fmla="*/ 12 w 19"/>
                  <a:gd name="T21" fmla="*/ 12 h 32"/>
                  <a:gd name="T22" fmla="*/ 12 w 19"/>
                  <a:gd name="T23" fmla="*/ 8 h 32"/>
                  <a:gd name="T24" fmla="*/ 19 w 19"/>
                  <a:gd name="T25" fmla="*/ 8 h 32"/>
                  <a:gd name="T26" fmla="*/ 19 w 19"/>
                  <a:gd name="T27" fmla="*/ 6 h 32"/>
                  <a:gd name="T28" fmla="*/ 14 w 19"/>
                  <a:gd name="T29" fmla="*/ 0 h 32"/>
                  <a:gd name="T30" fmla="*/ 6 w 19"/>
                  <a:gd name="T31" fmla="*/ 0 h 32"/>
                  <a:gd name="T32" fmla="*/ 0 w 19"/>
                  <a:gd name="T33" fmla="*/ 6 h 32"/>
                  <a:gd name="T34" fmla="*/ 0 w 19"/>
                  <a:gd name="T35" fmla="*/ 8 h 32"/>
                  <a:gd name="T36" fmla="*/ 7 w 19"/>
                  <a:gd name="T37" fmla="*/ 8 h 32"/>
                  <a:gd name="T38" fmla="*/ 7 w 19"/>
                  <a:gd name="T39" fmla="*/ 12 h 32"/>
                  <a:gd name="T40" fmla="*/ 0 w 19"/>
                  <a:gd name="T41" fmla="*/ 12 h 32"/>
                  <a:gd name="T42" fmla="*/ 0 w 19"/>
                  <a:gd name="T43" fmla="*/ 18 h 32"/>
                  <a:gd name="T44" fmla="*/ 7 w 19"/>
                  <a:gd name="T45" fmla="*/ 18 h 32"/>
                  <a:gd name="T46" fmla="*/ 7 w 19"/>
                  <a:gd name="T47" fmla="*/ 22 h 32"/>
                  <a:gd name="T48" fmla="*/ 0 w 19"/>
                  <a:gd name="T49" fmla="*/ 2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32">
                    <a:moveTo>
                      <a:pt x="0" y="22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30"/>
                      <a:pt x="3" y="32"/>
                      <a:pt x="6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7" y="32"/>
                      <a:pt x="19" y="30"/>
                      <a:pt x="19" y="27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3"/>
                      <a:pt x="17" y="0"/>
                      <a:pt x="1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22"/>
                      <a:pt x="7" y="22"/>
                      <a:pt x="7" y="22"/>
                    </a:cubicBezTo>
                    <a:lnTo>
                      <a:pt x="0" y="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ïṧḷîdé">
                <a:extLst>
                  <a:ext uri="{FF2B5EF4-FFF2-40B4-BE49-F238E27FC236}">
                    <a16:creationId xmlns:a16="http://schemas.microsoft.com/office/drawing/2014/main" id="{95AC8A6C-8A26-4C64-8032-FBED7CE95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6522" y="2907110"/>
                <a:ext cx="170756" cy="107513"/>
              </a:xfrm>
              <a:custGeom>
                <a:avLst/>
                <a:gdLst>
                  <a:gd name="T0" fmla="*/ 0 w 30"/>
                  <a:gd name="T1" fmla="*/ 0 h 19"/>
                  <a:gd name="T2" fmla="*/ 10 w 30"/>
                  <a:gd name="T3" fmla="*/ 9 h 19"/>
                  <a:gd name="T4" fmla="*/ 13 w 30"/>
                  <a:gd name="T5" fmla="*/ 9 h 19"/>
                  <a:gd name="T6" fmla="*/ 13 w 30"/>
                  <a:gd name="T7" fmla="*/ 15 h 19"/>
                  <a:gd name="T8" fmla="*/ 9 w 30"/>
                  <a:gd name="T9" fmla="*/ 15 h 19"/>
                  <a:gd name="T10" fmla="*/ 9 w 30"/>
                  <a:gd name="T11" fmla="*/ 19 h 19"/>
                  <a:gd name="T12" fmla="*/ 21 w 30"/>
                  <a:gd name="T13" fmla="*/ 19 h 19"/>
                  <a:gd name="T14" fmla="*/ 21 w 30"/>
                  <a:gd name="T15" fmla="*/ 15 h 19"/>
                  <a:gd name="T16" fmla="*/ 17 w 30"/>
                  <a:gd name="T17" fmla="*/ 15 h 19"/>
                  <a:gd name="T18" fmla="*/ 17 w 30"/>
                  <a:gd name="T19" fmla="*/ 9 h 19"/>
                  <a:gd name="T20" fmla="*/ 20 w 30"/>
                  <a:gd name="T21" fmla="*/ 9 h 19"/>
                  <a:gd name="T22" fmla="*/ 30 w 30"/>
                  <a:gd name="T23" fmla="*/ 0 h 19"/>
                  <a:gd name="T24" fmla="*/ 26 w 30"/>
                  <a:gd name="T25" fmla="*/ 0 h 19"/>
                  <a:gd name="T26" fmla="*/ 20 w 30"/>
                  <a:gd name="T27" fmla="*/ 5 h 19"/>
                  <a:gd name="T28" fmla="*/ 10 w 30"/>
                  <a:gd name="T29" fmla="*/ 5 h 19"/>
                  <a:gd name="T30" fmla="*/ 4 w 30"/>
                  <a:gd name="T31" fmla="*/ 0 h 19"/>
                  <a:gd name="T32" fmla="*/ 0 w 30"/>
                  <a:gd name="T3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19">
                    <a:moveTo>
                      <a:pt x="0" y="0"/>
                    </a:moveTo>
                    <a:cubicBezTo>
                      <a:pt x="1" y="5"/>
                      <a:pt x="5" y="9"/>
                      <a:pt x="10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5" y="9"/>
                      <a:pt x="29" y="5"/>
                      <a:pt x="3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5" y="2"/>
                      <a:pt x="23" y="5"/>
                      <a:pt x="2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5"/>
                      <a:pt x="4" y="2"/>
                      <a:pt x="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ïsḷïďê">
                <a:extLst>
                  <a:ext uri="{FF2B5EF4-FFF2-40B4-BE49-F238E27FC236}">
                    <a16:creationId xmlns:a16="http://schemas.microsoft.com/office/drawing/2014/main" id="{398848B8-7A60-47FA-99D7-926C3791A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79037" y="3272337"/>
                <a:ext cx="347836" cy="175499"/>
              </a:xfrm>
              <a:custGeom>
                <a:avLst/>
                <a:gdLst>
                  <a:gd name="T0" fmla="*/ 53 w 61"/>
                  <a:gd name="T1" fmla="*/ 22 h 31"/>
                  <a:gd name="T2" fmla="*/ 61 w 61"/>
                  <a:gd name="T3" fmla="*/ 11 h 31"/>
                  <a:gd name="T4" fmla="*/ 53 w 61"/>
                  <a:gd name="T5" fmla="*/ 1 h 31"/>
                  <a:gd name="T6" fmla="*/ 53 w 61"/>
                  <a:gd name="T7" fmla="*/ 5 h 31"/>
                  <a:gd name="T8" fmla="*/ 57 w 61"/>
                  <a:gd name="T9" fmla="*/ 11 h 31"/>
                  <a:gd name="T10" fmla="*/ 53 w 61"/>
                  <a:gd name="T11" fmla="*/ 17 h 31"/>
                  <a:gd name="T12" fmla="*/ 53 w 61"/>
                  <a:gd name="T13" fmla="*/ 22 h 31"/>
                  <a:gd name="T14" fmla="*/ 26 w 61"/>
                  <a:gd name="T15" fmla="*/ 31 h 31"/>
                  <a:gd name="T16" fmla="*/ 46 w 61"/>
                  <a:gd name="T17" fmla="*/ 21 h 31"/>
                  <a:gd name="T18" fmla="*/ 51 w 61"/>
                  <a:gd name="T19" fmla="*/ 22 h 31"/>
                  <a:gd name="T20" fmla="*/ 53 w 61"/>
                  <a:gd name="T21" fmla="*/ 22 h 31"/>
                  <a:gd name="T22" fmla="*/ 53 w 61"/>
                  <a:gd name="T23" fmla="*/ 17 h 31"/>
                  <a:gd name="T24" fmla="*/ 51 w 61"/>
                  <a:gd name="T25" fmla="*/ 17 h 31"/>
                  <a:gd name="T26" fmla="*/ 49 w 61"/>
                  <a:gd name="T27" fmla="*/ 17 h 31"/>
                  <a:gd name="T28" fmla="*/ 52 w 61"/>
                  <a:gd name="T29" fmla="*/ 5 h 31"/>
                  <a:gd name="T30" fmla="*/ 52 w 61"/>
                  <a:gd name="T31" fmla="*/ 5 h 31"/>
                  <a:gd name="T32" fmla="*/ 52 w 61"/>
                  <a:gd name="T33" fmla="*/ 5 h 31"/>
                  <a:gd name="T34" fmla="*/ 53 w 61"/>
                  <a:gd name="T35" fmla="*/ 5 h 31"/>
                  <a:gd name="T36" fmla="*/ 53 w 61"/>
                  <a:gd name="T37" fmla="*/ 1 h 31"/>
                  <a:gd name="T38" fmla="*/ 51 w 61"/>
                  <a:gd name="T39" fmla="*/ 0 h 31"/>
                  <a:gd name="T40" fmla="*/ 51 w 61"/>
                  <a:gd name="T41" fmla="*/ 0 h 31"/>
                  <a:gd name="T42" fmla="*/ 1 w 61"/>
                  <a:gd name="T43" fmla="*/ 0 h 31"/>
                  <a:gd name="T44" fmla="*/ 0 w 61"/>
                  <a:gd name="T45" fmla="*/ 5 h 31"/>
                  <a:gd name="T46" fmla="*/ 26 w 61"/>
                  <a:gd name="T47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1" h="31">
                    <a:moveTo>
                      <a:pt x="53" y="22"/>
                    </a:moveTo>
                    <a:cubicBezTo>
                      <a:pt x="58" y="21"/>
                      <a:pt x="61" y="16"/>
                      <a:pt x="61" y="11"/>
                    </a:cubicBezTo>
                    <a:cubicBezTo>
                      <a:pt x="61" y="6"/>
                      <a:pt x="58" y="1"/>
                      <a:pt x="53" y="1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5" y="6"/>
                      <a:pt x="57" y="8"/>
                      <a:pt x="57" y="11"/>
                    </a:cubicBezTo>
                    <a:cubicBezTo>
                      <a:pt x="57" y="14"/>
                      <a:pt x="55" y="16"/>
                      <a:pt x="53" y="17"/>
                    </a:cubicBezTo>
                    <a:lnTo>
                      <a:pt x="53" y="22"/>
                    </a:lnTo>
                    <a:close/>
                    <a:moveTo>
                      <a:pt x="26" y="31"/>
                    </a:moveTo>
                    <a:cubicBezTo>
                      <a:pt x="34" y="31"/>
                      <a:pt x="41" y="27"/>
                      <a:pt x="46" y="21"/>
                    </a:cubicBezTo>
                    <a:cubicBezTo>
                      <a:pt x="47" y="22"/>
                      <a:pt x="49" y="22"/>
                      <a:pt x="51" y="22"/>
                    </a:cubicBezTo>
                    <a:cubicBezTo>
                      <a:pt x="51" y="22"/>
                      <a:pt x="52" y="22"/>
                      <a:pt x="53" y="22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7"/>
                      <a:pt x="51" y="17"/>
                      <a:pt x="51" y="17"/>
                    </a:cubicBezTo>
                    <a:cubicBezTo>
                      <a:pt x="50" y="17"/>
                      <a:pt x="49" y="17"/>
                      <a:pt x="49" y="17"/>
                    </a:cubicBezTo>
                    <a:cubicBezTo>
                      <a:pt x="51" y="13"/>
                      <a:pt x="52" y="9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2" y="5"/>
                      <a:pt x="52" y="5"/>
                    </a:cubicBezTo>
                    <a:cubicBezTo>
                      <a:pt x="52" y="5"/>
                      <a:pt x="52" y="5"/>
                      <a:pt x="53" y="5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0"/>
                      <a:pt x="52" y="0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2"/>
                      <a:pt x="0" y="3"/>
                      <a:pt x="0" y="5"/>
                    </a:cubicBezTo>
                    <a:cubicBezTo>
                      <a:pt x="0" y="19"/>
                      <a:pt x="12" y="31"/>
                      <a:pt x="26" y="3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iṥḷiďe">
                <a:extLst>
                  <a:ext uri="{FF2B5EF4-FFF2-40B4-BE49-F238E27FC236}">
                    <a16:creationId xmlns:a16="http://schemas.microsoft.com/office/drawing/2014/main" id="{9FEC3F72-617B-437F-BA41-4435AB7E1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79037" y="3460485"/>
                <a:ext cx="319376" cy="28459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ïSliḋè">
                <a:extLst>
                  <a:ext uri="{FF2B5EF4-FFF2-40B4-BE49-F238E27FC236}">
                    <a16:creationId xmlns:a16="http://schemas.microsoft.com/office/drawing/2014/main" id="{99B58EA8-2557-499B-B6A1-B97DEEBD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3347" y="3117393"/>
                <a:ext cx="56919" cy="148621"/>
              </a:xfrm>
              <a:custGeom>
                <a:avLst/>
                <a:gdLst>
                  <a:gd name="T0" fmla="*/ 3 w 10"/>
                  <a:gd name="T1" fmla="*/ 19 h 26"/>
                  <a:gd name="T2" fmla="*/ 5 w 10"/>
                  <a:gd name="T3" fmla="*/ 25 h 26"/>
                  <a:gd name="T4" fmla="*/ 9 w 10"/>
                  <a:gd name="T5" fmla="*/ 16 h 26"/>
                  <a:gd name="T6" fmla="*/ 7 w 10"/>
                  <a:gd name="T7" fmla="*/ 11 h 26"/>
                  <a:gd name="T8" fmla="*/ 6 w 10"/>
                  <a:gd name="T9" fmla="*/ 7 h 26"/>
                  <a:gd name="T10" fmla="*/ 4 w 10"/>
                  <a:gd name="T11" fmla="*/ 2 h 26"/>
                  <a:gd name="T12" fmla="*/ 1 w 10"/>
                  <a:gd name="T13" fmla="*/ 11 h 26"/>
                  <a:gd name="T14" fmla="*/ 3 w 10"/>
                  <a:gd name="T15" fmla="*/ 1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6">
                    <a:moveTo>
                      <a:pt x="3" y="19"/>
                    </a:moveTo>
                    <a:cubicBezTo>
                      <a:pt x="0" y="21"/>
                      <a:pt x="2" y="26"/>
                      <a:pt x="5" y="25"/>
                    </a:cubicBezTo>
                    <a:cubicBezTo>
                      <a:pt x="9" y="23"/>
                      <a:pt x="10" y="19"/>
                      <a:pt x="9" y="16"/>
                    </a:cubicBezTo>
                    <a:cubicBezTo>
                      <a:pt x="9" y="14"/>
                      <a:pt x="7" y="12"/>
                      <a:pt x="7" y="11"/>
                    </a:cubicBezTo>
                    <a:cubicBezTo>
                      <a:pt x="6" y="10"/>
                      <a:pt x="5" y="7"/>
                      <a:pt x="6" y="7"/>
                    </a:cubicBezTo>
                    <a:cubicBezTo>
                      <a:pt x="9" y="5"/>
                      <a:pt x="7" y="0"/>
                      <a:pt x="4" y="2"/>
                    </a:cubicBezTo>
                    <a:cubicBezTo>
                      <a:pt x="1" y="4"/>
                      <a:pt x="0" y="8"/>
                      <a:pt x="1" y="11"/>
                    </a:cubicBezTo>
                    <a:cubicBezTo>
                      <a:pt x="1" y="12"/>
                      <a:pt x="6" y="19"/>
                      <a:pt x="3" y="1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ïšḻiďe">
                <a:extLst>
                  <a:ext uri="{FF2B5EF4-FFF2-40B4-BE49-F238E27FC236}">
                    <a16:creationId xmlns:a16="http://schemas.microsoft.com/office/drawing/2014/main" id="{C41A9E01-3650-42AB-B117-0DAA84DEF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32401" y="3117393"/>
                <a:ext cx="56919" cy="148621"/>
              </a:xfrm>
              <a:custGeom>
                <a:avLst/>
                <a:gdLst>
                  <a:gd name="T0" fmla="*/ 4 w 10"/>
                  <a:gd name="T1" fmla="*/ 19 h 26"/>
                  <a:gd name="T2" fmla="*/ 5 w 10"/>
                  <a:gd name="T3" fmla="*/ 25 h 26"/>
                  <a:gd name="T4" fmla="*/ 9 w 10"/>
                  <a:gd name="T5" fmla="*/ 16 h 26"/>
                  <a:gd name="T6" fmla="*/ 7 w 10"/>
                  <a:gd name="T7" fmla="*/ 11 h 26"/>
                  <a:gd name="T8" fmla="*/ 7 w 10"/>
                  <a:gd name="T9" fmla="*/ 7 h 26"/>
                  <a:gd name="T10" fmla="*/ 4 w 10"/>
                  <a:gd name="T11" fmla="*/ 2 h 26"/>
                  <a:gd name="T12" fmla="*/ 1 w 10"/>
                  <a:gd name="T13" fmla="*/ 11 h 26"/>
                  <a:gd name="T14" fmla="*/ 4 w 10"/>
                  <a:gd name="T15" fmla="*/ 1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26">
                    <a:moveTo>
                      <a:pt x="4" y="19"/>
                    </a:moveTo>
                    <a:cubicBezTo>
                      <a:pt x="1" y="21"/>
                      <a:pt x="2" y="26"/>
                      <a:pt x="5" y="25"/>
                    </a:cubicBezTo>
                    <a:cubicBezTo>
                      <a:pt x="9" y="23"/>
                      <a:pt x="10" y="19"/>
                      <a:pt x="9" y="16"/>
                    </a:cubicBezTo>
                    <a:cubicBezTo>
                      <a:pt x="9" y="14"/>
                      <a:pt x="8" y="12"/>
                      <a:pt x="7" y="11"/>
                    </a:cubicBezTo>
                    <a:cubicBezTo>
                      <a:pt x="6" y="10"/>
                      <a:pt x="5" y="7"/>
                      <a:pt x="7" y="7"/>
                    </a:cubicBezTo>
                    <a:cubicBezTo>
                      <a:pt x="10" y="5"/>
                      <a:pt x="7" y="0"/>
                      <a:pt x="4" y="2"/>
                    </a:cubicBezTo>
                    <a:cubicBezTo>
                      <a:pt x="1" y="4"/>
                      <a:pt x="0" y="8"/>
                      <a:pt x="1" y="11"/>
                    </a:cubicBezTo>
                    <a:cubicBezTo>
                      <a:pt x="2" y="12"/>
                      <a:pt x="6" y="19"/>
                      <a:pt x="4" y="1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íśľïdé">
                <a:extLst>
                  <a:ext uri="{FF2B5EF4-FFF2-40B4-BE49-F238E27FC236}">
                    <a16:creationId xmlns:a16="http://schemas.microsoft.com/office/drawing/2014/main" id="{D5A09BD2-C47E-4629-AEA5-0A272C91E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37513" y="2548206"/>
                <a:ext cx="284593" cy="284593"/>
              </a:xfrm>
              <a:custGeom>
                <a:avLst/>
                <a:gdLst>
                  <a:gd name="T0" fmla="*/ 25 w 50"/>
                  <a:gd name="T1" fmla="*/ 47 h 50"/>
                  <a:gd name="T2" fmla="*/ 29 w 50"/>
                  <a:gd name="T3" fmla="*/ 46 h 50"/>
                  <a:gd name="T4" fmla="*/ 30 w 50"/>
                  <a:gd name="T5" fmla="*/ 50 h 50"/>
                  <a:gd name="T6" fmla="*/ 39 w 50"/>
                  <a:gd name="T7" fmla="*/ 46 h 50"/>
                  <a:gd name="T8" fmla="*/ 38 w 50"/>
                  <a:gd name="T9" fmla="*/ 43 h 50"/>
                  <a:gd name="T10" fmla="*/ 43 w 50"/>
                  <a:gd name="T11" fmla="*/ 37 h 50"/>
                  <a:gd name="T12" fmla="*/ 46 w 50"/>
                  <a:gd name="T13" fmla="*/ 39 h 50"/>
                  <a:gd name="T14" fmla="*/ 50 w 50"/>
                  <a:gd name="T15" fmla="*/ 30 h 50"/>
                  <a:gd name="T16" fmla="*/ 46 w 50"/>
                  <a:gd name="T17" fmla="*/ 29 h 50"/>
                  <a:gd name="T18" fmla="*/ 46 w 50"/>
                  <a:gd name="T19" fmla="*/ 21 h 50"/>
                  <a:gd name="T20" fmla="*/ 50 w 50"/>
                  <a:gd name="T21" fmla="*/ 20 h 50"/>
                  <a:gd name="T22" fmla="*/ 46 w 50"/>
                  <a:gd name="T23" fmla="*/ 11 h 50"/>
                  <a:gd name="T24" fmla="*/ 43 w 50"/>
                  <a:gd name="T25" fmla="*/ 12 h 50"/>
                  <a:gd name="T26" fmla="*/ 37 w 50"/>
                  <a:gd name="T27" fmla="*/ 7 h 50"/>
                  <a:gd name="T28" fmla="*/ 39 w 50"/>
                  <a:gd name="T29" fmla="*/ 4 h 50"/>
                  <a:gd name="T30" fmla="*/ 30 w 50"/>
                  <a:gd name="T31" fmla="*/ 0 h 50"/>
                  <a:gd name="T32" fmla="*/ 29 w 50"/>
                  <a:gd name="T33" fmla="*/ 4 h 50"/>
                  <a:gd name="T34" fmla="*/ 25 w 50"/>
                  <a:gd name="T35" fmla="*/ 3 h 50"/>
                  <a:gd name="T36" fmla="*/ 25 w 50"/>
                  <a:gd name="T37" fmla="*/ 10 h 50"/>
                  <a:gd name="T38" fmla="*/ 38 w 50"/>
                  <a:gd name="T39" fmla="*/ 19 h 50"/>
                  <a:gd name="T40" fmla="*/ 31 w 50"/>
                  <a:gd name="T41" fmla="*/ 38 h 50"/>
                  <a:gd name="T42" fmla="*/ 25 w 50"/>
                  <a:gd name="T43" fmla="*/ 40 h 50"/>
                  <a:gd name="T44" fmla="*/ 25 w 50"/>
                  <a:gd name="T45" fmla="*/ 40 h 50"/>
                  <a:gd name="T46" fmla="*/ 25 w 50"/>
                  <a:gd name="T47" fmla="*/ 47 h 50"/>
                  <a:gd name="T48" fmla="*/ 4 w 50"/>
                  <a:gd name="T49" fmla="*/ 29 h 50"/>
                  <a:gd name="T50" fmla="*/ 0 w 50"/>
                  <a:gd name="T51" fmla="*/ 31 h 50"/>
                  <a:gd name="T52" fmla="*/ 4 w 50"/>
                  <a:gd name="T53" fmla="*/ 39 h 50"/>
                  <a:gd name="T54" fmla="*/ 7 w 50"/>
                  <a:gd name="T55" fmla="*/ 38 h 50"/>
                  <a:gd name="T56" fmla="*/ 13 w 50"/>
                  <a:gd name="T57" fmla="*/ 43 h 50"/>
                  <a:gd name="T58" fmla="*/ 11 w 50"/>
                  <a:gd name="T59" fmla="*/ 46 h 50"/>
                  <a:gd name="T60" fmla="*/ 20 w 50"/>
                  <a:gd name="T61" fmla="*/ 50 h 50"/>
                  <a:gd name="T62" fmla="*/ 21 w 50"/>
                  <a:gd name="T63" fmla="*/ 46 h 50"/>
                  <a:gd name="T64" fmla="*/ 25 w 50"/>
                  <a:gd name="T65" fmla="*/ 47 h 50"/>
                  <a:gd name="T66" fmla="*/ 25 w 50"/>
                  <a:gd name="T67" fmla="*/ 40 h 50"/>
                  <a:gd name="T68" fmla="*/ 12 w 50"/>
                  <a:gd name="T69" fmla="*/ 31 h 50"/>
                  <a:gd name="T70" fmla="*/ 19 w 50"/>
                  <a:gd name="T71" fmla="*/ 12 h 50"/>
                  <a:gd name="T72" fmla="*/ 19 w 50"/>
                  <a:gd name="T73" fmla="*/ 12 h 50"/>
                  <a:gd name="T74" fmla="*/ 25 w 50"/>
                  <a:gd name="T75" fmla="*/ 10 h 50"/>
                  <a:gd name="T76" fmla="*/ 25 w 50"/>
                  <a:gd name="T77" fmla="*/ 10 h 50"/>
                  <a:gd name="T78" fmla="*/ 25 w 50"/>
                  <a:gd name="T79" fmla="*/ 3 h 50"/>
                  <a:gd name="T80" fmla="*/ 21 w 50"/>
                  <a:gd name="T81" fmla="*/ 4 h 50"/>
                  <a:gd name="T82" fmla="*/ 19 w 50"/>
                  <a:gd name="T83" fmla="*/ 0 h 50"/>
                  <a:gd name="T84" fmla="*/ 11 w 50"/>
                  <a:gd name="T85" fmla="*/ 4 h 50"/>
                  <a:gd name="T86" fmla="*/ 12 w 50"/>
                  <a:gd name="T87" fmla="*/ 7 h 50"/>
                  <a:gd name="T88" fmla="*/ 7 w 50"/>
                  <a:gd name="T89" fmla="*/ 13 h 50"/>
                  <a:gd name="T90" fmla="*/ 4 w 50"/>
                  <a:gd name="T91" fmla="*/ 11 h 50"/>
                  <a:gd name="T92" fmla="*/ 0 w 50"/>
                  <a:gd name="T93" fmla="*/ 20 h 50"/>
                  <a:gd name="T94" fmla="*/ 4 w 50"/>
                  <a:gd name="T95" fmla="*/ 21 h 50"/>
                  <a:gd name="T96" fmla="*/ 4 w 50"/>
                  <a:gd name="T97" fmla="*/ 2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0" h="50">
                    <a:moveTo>
                      <a:pt x="25" y="47"/>
                    </a:moveTo>
                    <a:cubicBezTo>
                      <a:pt x="26" y="47"/>
                      <a:pt x="28" y="47"/>
                      <a:pt x="29" y="46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0" y="41"/>
                      <a:pt x="41" y="39"/>
                      <a:pt x="43" y="37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50" y="30"/>
                      <a:pt x="50" y="30"/>
                      <a:pt x="50" y="30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7" y="26"/>
                      <a:pt x="47" y="24"/>
                      <a:pt x="46" y="21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1" y="10"/>
                      <a:pt x="39" y="9"/>
                      <a:pt x="37" y="7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7" y="3"/>
                      <a:pt x="26" y="3"/>
                      <a:pt x="25" y="3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31" y="10"/>
                      <a:pt x="36" y="14"/>
                      <a:pt x="38" y="19"/>
                    </a:cubicBezTo>
                    <a:cubicBezTo>
                      <a:pt x="42" y="27"/>
                      <a:pt x="38" y="35"/>
                      <a:pt x="31" y="38"/>
                    </a:cubicBezTo>
                    <a:cubicBezTo>
                      <a:pt x="29" y="39"/>
                      <a:pt x="27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lnTo>
                      <a:pt x="25" y="47"/>
                    </a:lnTo>
                    <a:close/>
                    <a:moveTo>
                      <a:pt x="4" y="29"/>
                    </a:moveTo>
                    <a:cubicBezTo>
                      <a:pt x="0" y="31"/>
                      <a:pt x="0" y="31"/>
                      <a:pt x="0" y="31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9" y="40"/>
                      <a:pt x="11" y="42"/>
                      <a:pt x="13" y="43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1" y="46"/>
                      <a:pt x="21" y="46"/>
                      <a:pt x="21" y="46"/>
                    </a:cubicBezTo>
                    <a:cubicBezTo>
                      <a:pt x="23" y="47"/>
                      <a:pt x="24" y="47"/>
                      <a:pt x="25" y="47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19" y="40"/>
                      <a:pt x="14" y="36"/>
                      <a:pt x="12" y="31"/>
                    </a:cubicBezTo>
                    <a:cubicBezTo>
                      <a:pt x="8" y="23"/>
                      <a:pt x="12" y="15"/>
                      <a:pt x="19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21" y="11"/>
                      <a:pt x="23" y="10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4" y="3"/>
                      <a:pt x="22" y="3"/>
                      <a:pt x="21" y="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0" y="9"/>
                      <a:pt x="8" y="11"/>
                      <a:pt x="7" y="13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4"/>
                      <a:pt x="3" y="27"/>
                      <a:pt x="4" y="2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sļîḓé">
                <a:extLst>
                  <a:ext uri="{FF2B5EF4-FFF2-40B4-BE49-F238E27FC236}">
                    <a16:creationId xmlns:a16="http://schemas.microsoft.com/office/drawing/2014/main" id="{D56B7038-4887-4148-A3E0-B8D4D8BCEE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3262" y="4622574"/>
                <a:ext cx="290917" cy="295660"/>
              </a:xfrm>
              <a:custGeom>
                <a:avLst/>
                <a:gdLst>
                  <a:gd name="T0" fmla="*/ 38 w 51"/>
                  <a:gd name="T1" fmla="*/ 52 h 52"/>
                  <a:gd name="T2" fmla="*/ 35 w 51"/>
                  <a:gd name="T3" fmla="*/ 52 h 52"/>
                  <a:gd name="T4" fmla="*/ 34 w 51"/>
                  <a:gd name="T5" fmla="*/ 51 h 52"/>
                  <a:gd name="T6" fmla="*/ 30 w 51"/>
                  <a:gd name="T7" fmla="*/ 49 h 52"/>
                  <a:gd name="T8" fmla="*/ 12 w 51"/>
                  <a:gd name="T9" fmla="*/ 49 h 52"/>
                  <a:gd name="T10" fmla="*/ 8 w 51"/>
                  <a:gd name="T11" fmla="*/ 47 h 52"/>
                  <a:gd name="T12" fmla="*/ 1 w 51"/>
                  <a:gd name="T13" fmla="*/ 25 h 52"/>
                  <a:gd name="T14" fmla="*/ 4 w 51"/>
                  <a:gd name="T15" fmla="*/ 20 h 52"/>
                  <a:gd name="T16" fmla="*/ 20 w 51"/>
                  <a:gd name="T17" fmla="*/ 20 h 52"/>
                  <a:gd name="T18" fmla="*/ 19 w 51"/>
                  <a:gd name="T19" fmla="*/ 15 h 52"/>
                  <a:gd name="T20" fmla="*/ 16 w 51"/>
                  <a:gd name="T21" fmla="*/ 7 h 52"/>
                  <a:gd name="T22" fmla="*/ 18 w 51"/>
                  <a:gd name="T23" fmla="*/ 3 h 52"/>
                  <a:gd name="T24" fmla="*/ 24 w 51"/>
                  <a:gd name="T25" fmla="*/ 3 h 52"/>
                  <a:gd name="T26" fmla="*/ 28 w 51"/>
                  <a:gd name="T27" fmla="*/ 13 h 52"/>
                  <a:gd name="T28" fmla="*/ 38 w 51"/>
                  <a:gd name="T29" fmla="*/ 25 h 52"/>
                  <a:gd name="T30" fmla="*/ 40 w 51"/>
                  <a:gd name="T31" fmla="*/ 27 h 52"/>
                  <a:gd name="T32" fmla="*/ 50 w 51"/>
                  <a:gd name="T33" fmla="*/ 37 h 52"/>
                  <a:gd name="T34" fmla="*/ 50 w 51"/>
                  <a:gd name="T35" fmla="*/ 40 h 52"/>
                  <a:gd name="T36" fmla="*/ 38 w 51"/>
                  <a:gd name="T3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52">
                    <a:moveTo>
                      <a:pt x="38" y="52"/>
                    </a:moveTo>
                    <a:cubicBezTo>
                      <a:pt x="37" y="52"/>
                      <a:pt x="36" y="52"/>
                      <a:pt x="35" y="52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3" y="50"/>
                      <a:pt x="31" y="49"/>
                      <a:pt x="30" y="49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0" y="49"/>
                      <a:pt x="9" y="48"/>
                      <a:pt x="8" y="47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0" y="22"/>
                      <a:pt x="1" y="20"/>
                      <a:pt x="4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18"/>
                      <a:pt x="20" y="16"/>
                      <a:pt x="19" y="15"/>
                    </a:cubicBezTo>
                    <a:cubicBezTo>
                      <a:pt x="18" y="14"/>
                      <a:pt x="16" y="11"/>
                      <a:pt x="16" y="7"/>
                    </a:cubicBezTo>
                    <a:cubicBezTo>
                      <a:pt x="16" y="6"/>
                      <a:pt x="17" y="4"/>
                      <a:pt x="18" y="3"/>
                    </a:cubicBezTo>
                    <a:cubicBezTo>
                      <a:pt x="20" y="0"/>
                      <a:pt x="24" y="0"/>
                      <a:pt x="24" y="3"/>
                    </a:cubicBezTo>
                    <a:cubicBezTo>
                      <a:pt x="24" y="6"/>
                      <a:pt x="22" y="10"/>
                      <a:pt x="28" y="13"/>
                    </a:cubicBezTo>
                    <a:cubicBezTo>
                      <a:pt x="34" y="17"/>
                      <a:pt x="38" y="25"/>
                      <a:pt x="38" y="25"/>
                    </a:cubicBezTo>
                    <a:cubicBezTo>
                      <a:pt x="38" y="25"/>
                      <a:pt x="39" y="26"/>
                      <a:pt x="40" y="27"/>
                    </a:cubicBezTo>
                    <a:cubicBezTo>
                      <a:pt x="50" y="37"/>
                      <a:pt x="50" y="37"/>
                      <a:pt x="50" y="37"/>
                    </a:cubicBezTo>
                    <a:cubicBezTo>
                      <a:pt x="51" y="38"/>
                      <a:pt x="51" y="39"/>
                      <a:pt x="50" y="40"/>
                    </a:cubicBezTo>
                    <a:lnTo>
                      <a:pt x="38" y="5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ṩlíḍe">
                <a:extLst>
                  <a:ext uri="{FF2B5EF4-FFF2-40B4-BE49-F238E27FC236}">
                    <a16:creationId xmlns:a16="http://schemas.microsoft.com/office/drawing/2014/main" id="{59B7C9EB-8347-4C9D-9A91-01D0D50A44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4611" y="4856573"/>
                <a:ext cx="91702" cy="90122"/>
              </a:xfrm>
              <a:custGeom>
                <a:avLst/>
                <a:gdLst>
                  <a:gd name="T0" fmla="*/ 47 w 58"/>
                  <a:gd name="T1" fmla="*/ 0 h 57"/>
                  <a:gd name="T2" fmla="*/ 0 w 58"/>
                  <a:gd name="T3" fmla="*/ 46 h 57"/>
                  <a:gd name="T4" fmla="*/ 11 w 58"/>
                  <a:gd name="T5" fmla="*/ 57 h 57"/>
                  <a:gd name="T6" fmla="*/ 58 w 58"/>
                  <a:gd name="T7" fmla="*/ 10 h 57"/>
                  <a:gd name="T8" fmla="*/ 47 w 58"/>
                  <a:gd name="T9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7">
                    <a:moveTo>
                      <a:pt x="47" y="0"/>
                    </a:moveTo>
                    <a:lnTo>
                      <a:pt x="0" y="46"/>
                    </a:lnTo>
                    <a:lnTo>
                      <a:pt x="11" y="57"/>
                    </a:lnTo>
                    <a:lnTo>
                      <a:pt x="58" y="10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ïṩ1iďe">
                <a:extLst>
                  <a:ext uri="{FF2B5EF4-FFF2-40B4-BE49-F238E27FC236}">
                    <a16:creationId xmlns:a16="http://schemas.microsoft.com/office/drawing/2014/main" id="{0388411E-CAF9-4733-ABB1-D3783F67F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15424" y="3847847"/>
                <a:ext cx="45851" cy="44271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šļiďè">
                <a:extLst>
                  <a:ext uri="{FF2B5EF4-FFF2-40B4-BE49-F238E27FC236}">
                    <a16:creationId xmlns:a16="http://schemas.microsoft.com/office/drawing/2014/main" id="{8A60E0E8-2D1B-4F3B-9456-B25467E528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0239" y="2194046"/>
                <a:ext cx="96445" cy="98027"/>
              </a:xfrm>
              <a:custGeom>
                <a:avLst/>
                <a:gdLst>
                  <a:gd name="T0" fmla="*/ 9 w 17"/>
                  <a:gd name="T1" fmla="*/ 17 h 17"/>
                  <a:gd name="T2" fmla="*/ 17 w 17"/>
                  <a:gd name="T3" fmla="*/ 9 h 17"/>
                  <a:gd name="T4" fmla="*/ 9 w 17"/>
                  <a:gd name="T5" fmla="*/ 0 h 17"/>
                  <a:gd name="T6" fmla="*/ 9 w 17"/>
                  <a:gd name="T7" fmla="*/ 3 h 17"/>
                  <a:gd name="T8" fmla="*/ 14 w 17"/>
                  <a:gd name="T9" fmla="*/ 9 h 17"/>
                  <a:gd name="T10" fmla="*/ 9 w 17"/>
                  <a:gd name="T11" fmla="*/ 14 h 17"/>
                  <a:gd name="T12" fmla="*/ 9 w 17"/>
                  <a:gd name="T13" fmla="*/ 17 h 17"/>
                  <a:gd name="T14" fmla="*/ 9 w 17"/>
                  <a:gd name="T15" fmla="*/ 0 h 17"/>
                  <a:gd name="T16" fmla="*/ 0 w 17"/>
                  <a:gd name="T17" fmla="*/ 9 h 17"/>
                  <a:gd name="T18" fmla="*/ 9 w 17"/>
                  <a:gd name="T19" fmla="*/ 17 h 17"/>
                  <a:gd name="T20" fmla="*/ 9 w 17"/>
                  <a:gd name="T21" fmla="*/ 17 h 17"/>
                  <a:gd name="T22" fmla="*/ 9 w 17"/>
                  <a:gd name="T23" fmla="*/ 14 h 17"/>
                  <a:gd name="T24" fmla="*/ 9 w 17"/>
                  <a:gd name="T25" fmla="*/ 14 h 17"/>
                  <a:gd name="T26" fmla="*/ 9 w 17"/>
                  <a:gd name="T27" fmla="*/ 14 h 17"/>
                  <a:gd name="T28" fmla="*/ 3 w 17"/>
                  <a:gd name="T29" fmla="*/ 9 h 17"/>
                  <a:gd name="T30" fmla="*/ 9 w 17"/>
                  <a:gd name="T31" fmla="*/ 3 h 17"/>
                  <a:gd name="T32" fmla="*/ 9 w 17"/>
                  <a:gd name="T33" fmla="*/ 3 h 17"/>
                  <a:gd name="T34" fmla="*/ 9 w 17"/>
                  <a:gd name="T35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7" h="17">
                    <a:moveTo>
                      <a:pt x="9" y="17"/>
                    </a:moveTo>
                    <a:cubicBezTo>
                      <a:pt x="13" y="17"/>
                      <a:pt x="17" y="13"/>
                      <a:pt x="17" y="9"/>
                    </a:cubicBezTo>
                    <a:cubicBezTo>
                      <a:pt x="17" y="4"/>
                      <a:pt x="13" y="0"/>
                      <a:pt x="9" y="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2" y="3"/>
                      <a:pt x="14" y="5"/>
                      <a:pt x="14" y="9"/>
                    </a:cubicBezTo>
                    <a:cubicBezTo>
                      <a:pt x="14" y="12"/>
                      <a:pt x="12" y="14"/>
                      <a:pt x="9" y="14"/>
                    </a:cubicBezTo>
                    <a:lnTo>
                      <a:pt x="9" y="17"/>
                    </a:lnTo>
                    <a:close/>
                    <a:moveTo>
                      <a:pt x="9" y="0"/>
                    </a:moveTo>
                    <a:cubicBezTo>
                      <a:pt x="4" y="0"/>
                      <a:pt x="0" y="4"/>
                      <a:pt x="0" y="9"/>
                    </a:cubicBezTo>
                    <a:cubicBezTo>
                      <a:pt x="0" y="13"/>
                      <a:pt x="4" y="17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5" y="14"/>
                      <a:pt x="3" y="12"/>
                      <a:pt x="3" y="9"/>
                    </a:cubicBezTo>
                    <a:cubicBezTo>
                      <a:pt x="3" y="5"/>
                      <a:pt x="5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ïṧlîḑé">
                <a:extLst>
                  <a:ext uri="{FF2B5EF4-FFF2-40B4-BE49-F238E27FC236}">
                    <a16:creationId xmlns:a16="http://schemas.microsoft.com/office/drawing/2014/main" id="{D8D2D2E4-90C7-4561-B197-F0831E02B1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1738" y="4992544"/>
                <a:ext cx="23716" cy="56919"/>
              </a:xfrm>
              <a:custGeom>
                <a:avLst/>
                <a:gdLst>
                  <a:gd name="T0" fmla="*/ 1 w 4"/>
                  <a:gd name="T1" fmla="*/ 8 h 10"/>
                  <a:gd name="T2" fmla="*/ 4 w 4"/>
                  <a:gd name="T3" fmla="*/ 3 h 10"/>
                  <a:gd name="T4" fmla="*/ 1 w 4"/>
                  <a:gd name="T5" fmla="*/ 0 h 10"/>
                  <a:gd name="T6" fmla="*/ 1 w 4"/>
                  <a:gd name="T7" fmla="*/ 8 h 10"/>
                  <a:gd name="T8" fmla="*/ 1 w 4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0">
                    <a:moveTo>
                      <a:pt x="1" y="8"/>
                    </a:moveTo>
                    <a:cubicBezTo>
                      <a:pt x="2" y="6"/>
                      <a:pt x="3" y="5"/>
                      <a:pt x="4" y="3"/>
                    </a:cubicBezTo>
                    <a:cubicBezTo>
                      <a:pt x="3" y="2"/>
                      <a:pt x="2" y="1"/>
                      <a:pt x="1" y="0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10"/>
                      <a:pt x="0" y="10"/>
                      <a:pt x="1" y="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ísľíḑê">
                <a:extLst>
                  <a:ext uri="{FF2B5EF4-FFF2-40B4-BE49-F238E27FC236}">
                    <a16:creationId xmlns:a16="http://schemas.microsoft.com/office/drawing/2014/main" id="{4BECE577-B36B-4813-A798-385940B7F4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5899" y="5408366"/>
                <a:ext cx="393687" cy="177080"/>
              </a:xfrm>
              <a:custGeom>
                <a:avLst/>
                <a:gdLst>
                  <a:gd name="T0" fmla="*/ 54 w 69"/>
                  <a:gd name="T1" fmla="*/ 31 h 31"/>
                  <a:gd name="T2" fmla="*/ 69 w 69"/>
                  <a:gd name="T3" fmla="*/ 31 h 31"/>
                  <a:gd name="T4" fmla="*/ 69 w 69"/>
                  <a:gd name="T5" fmla="*/ 12 h 31"/>
                  <a:gd name="T6" fmla="*/ 61 w 69"/>
                  <a:gd name="T7" fmla="*/ 12 h 31"/>
                  <a:gd name="T8" fmla="*/ 61 w 69"/>
                  <a:gd name="T9" fmla="*/ 6 h 31"/>
                  <a:gd name="T10" fmla="*/ 54 w 69"/>
                  <a:gd name="T11" fmla="*/ 3 h 31"/>
                  <a:gd name="T12" fmla="*/ 54 w 69"/>
                  <a:gd name="T13" fmla="*/ 18 h 31"/>
                  <a:gd name="T14" fmla="*/ 60 w 69"/>
                  <a:gd name="T15" fmla="*/ 18 h 31"/>
                  <a:gd name="T16" fmla="*/ 60 w 69"/>
                  <a:gd name="T17" fmla="*/ 26 h 31"/>
                  <a:gd name="T18" fmla="*/ 60 w 69"/>
                  <a:gd name="T19" fmla="*/ 26 h 31"/>
                  <a:gd name="T20" fmla="*/ 54 w 69"/>
                  <a:gd name="T21" fmla="*/ 26 h 31"/>
                  <a:gd name="T22" fmla="*/ 54 w 69"/>
                  <a:gd name="T23" fmla="*/ 31 h 31"/>
                  <a:gd name="T24" fmla="*/ 45 w 69"/>
                  <a:gd name="T25" fmla="*/ 0 h 31"/>
                  <a:gd name="T26" fmla="*/ 45 w 69"/>
                  <a:gd name="T27" fmla="*/ 12 h 31"/>
                  <a:gd name="T28" fmla="*/ 34 w 69"/>
                  <a:gd name="T29" fmla="*/ 12 h 31"/>
                  <a:gd name="T30" fmla="*/ 34 w 69"/>
                  <a:gd name="T31" fmla="*/ 18 h 31"/>
                  <a:gd name="T32" fmla="*/ 40 w 69"/>
                  <a:gd name="T33" fmla="*/ 18 h 31"/>
                  <a:gd name="T34" fmla="*/ 40 w 69"/>
                  <a:gd name="T35" fmla="*/ 26 h 31"/>
                  <a:gd name="T36" fmla="*/ 40 w 69"/>
                  <a:gd name="T37" fmla="*/ 26 h 31"/>
                  <a:gd name="T38" fmla="*/ 34 w 69"/>
                  <a:gd name="T39" fmla="*/ 26 h 31"/>
                  <a:gd name="T40" fmla="*/ 34 w 69"/>
                  <a:gd name="T41" fmla="*/ 31 h 31"/>
                  <a:gd name="T42" fmla="*/ 54 w 69"/>
                  <a:gd name="T43" fmla="*/ 31 h 31"/>
                  <a:gd name="T44" fmla="*/ 54 w 69"/>
                  <a:gd name="T45" fmla="*/ 26 h 31"/>
                  <a:gd name="T46" fmla="*/ 48 w 69"/>
                  <a:gd name="T47" fmla="*/ 26 h 31"/>
                  <a:gd name="T48" fmla="*/ 48 w 69"/>
                  <a:gd name="T49" fmla="*/ 18 h 31"/>
                  <a:gd name="T50" fmla="*/ 54 w 69"/>
                  <a:gd name="T51" fmla="*/ 18 h 31"/>
                  <a:gd name="T52" fmla="*/ 54 w 69"/>
                  <a:gd name="T53" fmla="*/ 3 h 31"/>
                  <a:gd name="T54" fmla="*/ 45 w 69"/>
                  <a:gd name="T55" fmla="*/ 0 h 31"/>
                  <a:gd name="T56" fmla="*/ 34 w 69"/>
                  <a:gd name="T57" fmla="*/ 12 h 31"/>
                  <a:gd name="T58" fmla="*/ 15 w 69"/>
                  <a:gd name="T59" fmla="*/ 12 h 31"/>
                  <a:gd name="T60" fmla="*/ 15 w 69"/>
                  <a:gd name="T61" fmla="*/ 18 h 31"/>
                  <a:gd name="T62" fmla="*/ 21 w 69"/>
                  <a:gd name="T63" fmla="*/ 18 h 31"/>
                  <a:gd name="T64" fmla="*/ 21 w 69"/>
                  <a:gd name="T65" fmla="*/ 26 h 31"/>
                  <a:gd name="T66" fmla="*/ 21 w 69"/>
                  <a:gd name="T67" fmla="*/ 26 h 31"/>
                  <a:gd name="T68" fmla="*/ 15 w 69"/>
                  <a:gd name="T69" fmla="*/ 26 h 31"/>
                  <a:gd name="T70" fmla="*/ 15 w 69"/>
                  <a:gd name="T71" fmla="*/ 31 h 31"/>
                  <a:gd name="T72" fmla="*/ 34 w 69"/>
                  <a:gd name="T73" fmla="*/ 31 h 31"/>
                  <a:gd name="T74" fmla="*/ 34 w 69"/>
                  <a:gd name="T75" fmla="*/ 26 h 31"/>
                  <a:gd name="T76" fmla="*/ 29 w 69"/>
                  <a:gd name="T77" fmla="*/ 26 h 31"/>
                  <a:gd name="T78" fmla="*/ 29 w 69"/>
                  <a:gd name="T79" fmla="*/ 18 h 31"/>
                  <a:gd name="T80" fmla="*/ 34 w 69"/>
                  <a:gd name="T81" fmla="*/ 18 h 31"/>
                  <a:gd name="T82" fmla="*/ 34 w 69"/>
                  <a:gd name="T83" fmla="*/ 12 h 31"/>
                  <a:gd name="T84" fmla="*/ 15 w 69"/>
                  <a:gd name="T85" fmla="*/ 12 h 31"/>
                  <a:gd name="T86" fmla="*/ 0 w 69"/>
                  <a:gd name="T87" fmla="*/ 12 h 31"/>
                  <a:gd name="T88" fmla="*/ 0 w 69"/>
                  <a:gd name="T89" fmla="*/ 31 h 31"/>
                  <a:gd name="T90" fmla="*/ 15 w 69"/>
                  <a:gd name="T91" fmla="*/ 31 h 31"/>
                  <a:gd name="T92" fmla="*/ 15 w 69"/>
                  <a:gd name="T93" fmla="*/ 26 h 31"/>
                  <a:gd name="T94" fmla="*/ 9 w 69"/>
                  <a:gd name="T95" fmla="*/ 26 h 31"/>
                  <a:gd name="T96" fmla="*/ 9 w 69"/>
                  <a:gd name="T97" fmla="*/ 18 h 31"/>
                  <a:gd name="T98" fmla="*/ 15 w 69"/>
                  <a:gd name="T99" fmla="*/ 18 h 31"/>
                  <a:gd name="T100" fmla="*/ 15 w 69"/>
                  <a:gd name="T101" fmla="*/ 1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9" h="31">
                    <a:moveTo>
                      <a:pt x="54" y="31"/>
                    </a:moveTo>
                    <a:cubicBezTo>
                      <a:pt x="69" y="31"/>
                      <a:pt x="69" y="31"/>
                      <a:pt x="69" y="3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6"/>
                      <a:pt x="61" y="6"/>
                      <a:pt x="61" y="6"/>
                    </a:cubicBezTo>
                    <a:cubicBezTo>
                      <a:pt x="59" y="5"/>
                      <a:pt x="57" y="4"/>
                      <a:pt x="54" y="3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54" y="26"/>
                      <a:pt x="54" y="26"/>
                      <a:pt x="54" y="26"/>
                    </a:cubicBezTo>
                    <a:lnTo>
                      <a:pt x="54" y="31"/>
                    </a:lnTo>
                    <a:close/>
                    <a:moveTo>
                      <a:pt x="45" y="0"/>
                    </a:moveTo>
                    <a:cubicBezTo>
                      <a:pt x="45" y="12"/>
                      <a:pt x="45" y="12"/>
                      <a:pt x="45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34" y="26"/>
                      <a:pt x="34" y="26"/>
                      <a:pt x="34" y="26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18"/>
                      <a:pt x="48" y="18"/>
                      <a:pt x="48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1" y="2"/>
                      <a:pt x="48" y="1"/>
                      <a:pt x="45" y="0"/>
                    </a:cubicBezTo>
                    <a:close/>
                    <a:moveTo>
                      <a:pt x="34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4" y="26"/>
                      <a:pt x="34" y="26"/>
                      <a:pt x="34" y="26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34" y="18"/>
                      <a:pt x="34" y="18"/>
                      <a:pt x="34" y="18"/>
                    </a:cubicBezTo>
                    <a:lnTo>
                      <a:pt x="34" y="12"/>
                    </a:lnTo>
                    <a:close/>
                    <a:moveTo>
                      <a:pt x="15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15" y="18"/>
                      <a:pt x="15" y="18"/>
                      <a:pt x="15" y="18"/>
                    </a:cubicBezTo>
                    <a:lnTo>
                      <a:pt x="15" y="1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ślídê">
                <a:extLst>
                  <a:ext uri="{FF2B5EF4-FFF2-40B4-BE49-F238E27FC236}">
                    <a16:creationId xmlns:a16="http://schemas.microsoft.com/office/drawing/2014/main" id="{6A921537-8B2E-4A77-87D8-590DEC3B5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9453" y="5596514"/>
                <a:ext cx="534402" cy="170756"/>
              </a:xfrm>
              <a:custGeom>
                <a:avLst/>
                <a:gdLst>
                  <a:gd name="T0" fmla="*/ 328 w 338"/>
                  <a:gd name="T1" fmla="*/ 108 h 108"/>
                  <a:gd name="T2" fmla="*/ 338 w 338"/>
                  <a:gd name="T3" fmla="*/ 0 h 108"/>
                  <a:gd name="T4" fmla="*/ 0 w 338"/>
                  <a:gd name="T5" fmla="*/ 0 h 108"/>
                  <a:gd name="T6" fmla="*/ 39 w 338"/>
                  <a:gd name="T7" fmla="*/ 108 h 108"/>
                  <a:gd name="T8" fmla="*/ 328 w 338"/>
                  <a:gd name="T9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08">
                    <a:moveTo>
                      <a:pt x="328" y="108"/>
                    </a:moveTo>
                    <a:lnTo>
                      <a:pt x="338" y="0"/>
                    </a:lnTo>
                    <a:lnTo>
                      <a:pt x="0" y="0"/>
                    </a:lnTo>
                    <a:lnTo>
                      <a:pt x="39" y="108"/>
                    </a:lnTo>
                    <a:lnTo>
                      <a:pt x="328" y="10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íṩľîḋè">
                <a:extLst>
                  <a:ext uri="{FF2B5EF4-FFF2-40B4-BE49-F238E27FC236}">
                    <a16:creationId xmlns:a16="http://schemas.microsoft.com/office/drawing/2014/main" id="{59BE2C6F-9C55-4E71-862D-46EE8C0211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6702" y="4371183"/>
                <a:ext cx="251391" cy="358904"/>
              </a:xfrm>
              <a:custGeom>
                <a:avLst/>
                <a:gdLst>
                  <a:gd name="T0" fmla="*/ 41 w 44"/>
                  <a:gd name="T1" fmla="*/ 0 h 63"/>
                  <a:gd name="T2" fmla="*/ 0 w 44"/>
                  <a:gd name="T3" fmla="*/ 43 h 63"/>
                  <a:gd name="T4" fmla="*/ 5 w 44"/>
                  <a:gd name="T5" fmla="*/ 63 h 63"/>
                  <a:gd name="T6" fmla="*/ 5 w 44"/>
                  <a:gd name="T7" fmla="*/ 52 h 63"/>
                  <a:gd name="T8" fmla="*/ 7 w 44"/>
                  <a:gd name="T9" fmla="*/ 46 h 63"/>
                  <a:gd name="T10" fmla="*/ 7 w 44"/>
                  <a:gd name="T11" fmla="*/ 43 h 63"/>
                  <a:gd name="T12" fmla="*/ 43 w 44"/>
                  <a:gd name="T13" fmla="*/ 7 h 63"/>
                  <a:gd name="T14" fmla="*/ 44 w 44"/>
                  <a:gd name="T15" fmla="*/ 7 h 63"/>
                  <a:gd name="T16" fmla="*/ 41 w 44"/>
                  <a:gd name="T17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63">
                    <a:moveTo>
                      <a:pt x="41" y="0"/>
                    </a:moveTo>
                    <a:cubicBezTo>
                      <a:pt x="19" y="1"/>
                      <a:pt x="0" y="20"/>
                      <a:pt x="0" y="43"/>
                    </a:cubicBezTo>
                    <a:cubicBezTo>
                      <a:pt x="0" y="50"/>
                      <a:pt x="2" y="57"/>
                      <a:pt x="5" y="63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0"/>
                      <a:pt x="6" y="48"/>
                      <a:pt x="7" y="46"/>
                    </a:cubicBezTo>
                    <a:cubicBezTo>
                      <a:pt x="7" y="45"/>
                      <a:pt x="7" y="44"/>
                      <a:pt x="7" y="43"/>
                    </a:cubicBezTo>
                    <a:cubicBezTo>
                      <a:pt x="7" y="23"/>
                      <a:pt x="23" y="7"/>
                      <a:pt x="43" y="7"/>
                    </a:cubicBezTo>
                    <a:cubicBezTo>
                      <a:pt x="43" y="7"/>
                      <a:pt x="44" y="7"/>
                      <a:pt x="44" y="7"/>
                    </a:cubicBezTo>
                    <a:cubicBezTo>
                      <a:pt x="43" y="4"/>
                      <a:pt x="42" y="2"/>
                      <a:pt x="41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ïślíḍe">
                <a:extLst>
                  <a:ext uri="{FF2B5EF4-FFF2-40B4-BE49-F238E27FC236}">
                    <a16:creationId xmlns:a16="http://schemas.microsoft.com/office/drawing/2014/main" id="{07875B23-10B4-444D-B0BE-CF522B7F0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2553" y="4616249"/>
                <a:ext cx="109093" cy="194472"/>
              </a:xfrm>
              <a:custGeom>
                <a:avLst/>
                <a:gdLst>
                  <a:gd name="T0" fmla="*/ 0 w 19"/>
                  <a:gd name="T1" fmla="*/ 7 h 34"/>
                  <a:gd name="T2" fmla="*/ 0 w 19"/>
                  <a:gd name="T3" fmla="*/ 9 h 34"/>
                  <a:gd name="T4" fmla="*/ 0 w 19"/>
                  <a:gd name="T5" fmla="*/ 20 h 34"/>
                  <a:gd name="T6" fmla="*/ 0 w 19"/>
                  <a:gd name="T7" fmla="*/ 25 h 34"/>
                  <a:gd name="T8" fmla="*/ 13 w 19"/>
                  <a:gd name="T9" fmla="*/ 34 h 34"/>
                  <a:gd name="T10" fmla="*/ 19 w 19"/>
                  <a:gd name="T11" fmla="*/ 34 h 34"/>
                  <a:gd name="T12" fmla="*/ 19 w 19"/>
                  <a:gd name="T13" fmla="*/ 0 h 34"/>
                  <a:gd name="T14" fmla="*/ 13 w 19"/>
                  <a:gd name="T15" fmla="*/ 0 h 34"/>
                  <a:gd name="T16" fmla="*/ 0 w 19"/>
                  <a:gd name="T17" fmla="*/ 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34">
                    <a:moveTo>
                      <a:pt x="0" y="7"/>
                    </a:moveTo>
                    <a:cubicBezTo>
                      <a:pt x="0" y="8"/>
                      <a:pt x="0" y="8"/>
                      <a:pt x="0" y="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30"/>
                      <a:pt x="6" y="34"/>
                      <a:pt x="13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7" y="0"/>
                      <a:pt x="1" y="3"/>
                      <a:pt x="0" y="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ïślíďê">
                <a:extLst>
                  <a:ext uri="{FF2B5EF4-FFF2-40B4-BE49-F238E27FC236}">
                    <a16:creationId xmlns:a16="http://schemas.microsoft.com/office/drawing/2014/main" id="{98A4F698-6C8B-4C84-81EF-63DBA4228C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3470" y="4616249"/>
                <a:ext cx="102770" cy="194472"/>
              </a:xfrm>
              <a:custGeom>
                <a:avLst/>
                <a:gdLst>
                  <a:gd name="T0" fmla="*/ 1 w 18"/>
                  <a:gd name="T1" fmla="*/ 0 h 34"/>
                  <a:gd name="T2" fmla="*/ 0 w 18"/>
                  <a:gd name="T3" fmla="*/ 0 h 34"/>
                  <a:gd name="T4" fmla="*/ 0 w 18"/>
                  <a:gd name="T5" fmla="*/ 34 h 34"/>
                  <a:gd name="T6" fmla="*/ 6 w 18"/>
                  <a:gd name="T7" fmla="*/ 34 h 34"/>
                  <a:gd name="T8" fmla="*/ 18 w 18"/>
                  <a:gd name="T9" fmla="*/ 28 h 34"/>
                  <a:gd name="T10" fmla="*/ 1 w 1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4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12" y="34"/>
                      <a:pt x="17" y="31"/>
                      <a:pt x="18" y="28"/>
                    </a:cubicBezTo>
                    <a:cubicBezTo>
                      <a:pt x="12" y="19"/>
                      <a:pt x="7" y="9"/>
                      <a:pt x="1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í$ḷîďè">
                <a:extLst>
                  <a:ext uri="{FF2B5EF4-FFF2-40B4-BE49-F238E27FC236}">
                    <a16:creationId xmlns:a16="http://schemas.microsoft.com/office/drawing/2014/main" id="{06749B10-A217-4ED9-9B61-B1CB6E3162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8270" y="1813007"/>
                <a:ext cx="80635" cy="2845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ṩḻíḋé">
                <a:extLst>
                  <a:ext uri="{FF2B5EF4-FFF2-40B4-BE49-F238E27FC236}">
                    <a16:creationId xmlns:a16="http://schemas.microsoft.com/office/drawing/2014/main" id="{AA4F9B02-D0FD-4456-92D7-A8D987209E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2610" y="1858858"/>
                <a:ext cx="426889" cy="290917"/>
              </a:xfrm>
              <a:custGeom>
                <a:avLst/>
                <a:gdLst>
                  <a:gd name="T0" fmla="*/ 75 w 75"/>
                  <a:gd name="T1" fmla="*/ 51 h 51"/>
                  <a:gd name="T2" fmla="*/ 75 w 75"/>
                  <a:gd name="T3" fmla="*/ 0 h 51"/>
                  <a:gd name="T4" fmla="*/ 0 w 75"/>
                  <a:gd name="T5" fmla="*/ 0 h 51"/>
                  <a:gd name="T6" fmla="*/ 0 w 75"/>
                  <a:gd name="T7" fmla="*/ 34 h 51"/>
                  <a:gd name="T8" fmla="*/ 19 w 75"/>
                  <a:gd name="T9" fmla="*/ 37 h 51"/>
                  <a:gd name="T10" fmla="*/ 17 w 75"/>
                  <a:gd name="T11" fmla="*/ 27 h 51"/>
                  <a:gd name="T12" fmla="*/ 38 w 75"/>
                  <a:gd name="T13" fmla="*/ 6 h 51"/>
                  <a:gd name="T14" fmla="*/ 38 w 75"/>
                  <a:gd name="T15" fmla="*/ 6 h 51"/>
                  <a:gd name="T16" fmla="*/ 58 w 75"/>
                  <a:gd name="T17" fmla="*/ 27 h 51"/>
                  <a:gd name="T18" fmla="*/ 50 w 75"/>
                  <a:gd name="T19" fmla="*/ 43 h 51"/>
                  <a:gd name="T20" fmla="*/ 75 w 75"/>
                  <a:gd name="T2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51">
                    <a:moveTo>
                      <a:pt x="75" y="51"/>
                    </a:moveTo>
                    <a:cubicBezTo>
                      <a:pt x="75" y="0"/>
                      <a:pt x="75" y="0"/>
                      <a:pt x="7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7" y="35"/>
                      <a:pt x="13" y="36"/>
                      <a:pt x="19" y="37"/>
                    </a:cubicBezTo>
                    <a:cubicBezTo>
                      <a:pt x="18" y="34"/>
                      <a:pt x="17" y="30"/>
                      <a:pt x="17" y="27"/>
                    </a:cubicBezTo>
                    <a:cubicBezTo>
                      <a:pt x="17" y="15"/>
                      <a:pt x="26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49" y="6"/>
                      <a:pt x="58" y="15"/>
                      <a:pt x="58" y="27"/>
                    </a:cubicBezTo>
                    <a:cubicBezTo>
                      <a:pt x="58" y="33"/>
                      <a:pt x="55" y="39"/>
                      <a:pt x="50" y="43"/>
                    </a:cubicBezTo>
                    <a:cubicBezTo>
                      <a:pt x="59" y="46"/>
                      <a:pt x="67" y="48"/>
                      <a:pt x="75" y="5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Sḷîďé">
                <a:extLst>
                  <a:ext uri="{FF2B5EF4-FFF2-40B4-BE49-F238E27FC236}">
                    <a16:creationId xmlns:a16="http://schemas.microsoft.com/office/drawing/2014/main" id="{4618E97D-1C13-4DB8-8800-8ACD717851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43838" y="1926845"/>
                <a:ext cx="164432" cy="166012"/>
              </a:xfrm>
              <a:custGeom>
                <a:avLst/>
                <a:gdLst>
                  <a:gd name="T0" fmla="*/ 16 w 29"/>
                  <a:gd name="T1" fmla="*/ 29 h 29"/>
                  <a:gd name="T2" fmla="*/ 29 w 29"/>
                  <a:gd name="T3" fmla="*/ 15 h 29"/>
                  <a:gd name="T4" fmla="*/ 15 w 29"/>
                  <a:gd name="T5" fmla="*/ 0 h 29"/>
                  <a:gd name="T6" fmla="*/ 0 w 29"/>
                  <a:gd name="T7" fmla="*/ 15 h 29"/>
                  <a:gd name="T8" fmla="*/ 8 w 29"/>
                  <a:gd name="T9" fmla="*/ 27 h 29"/>
                  <a:gd name="T10" fmla="*/ 16 w 29"/>
                  <a:gd name="T11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29">
                    <a:moveTo>
                      <a:pt x="16" y="29"/>
                    </a:moveTo>
                    <a:cubicBezTo>
                      <a:pt x="23" y="28"/>
                      <a:pt x="29" y="22"/>
                      <a:pt x="29" y="15"/>
                    </a:cubicBezTo>
                    <a:cubicBezTo>
                      <a:pt x="29" y="7"/>
                      <a:pt x="22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20"/>
                      <a:pt x="3" y="24"/>
                      <a:pt x="8" y="27"/>
                    </a:cubicBezTo>
                    <a:cubicBezTo>
                      <a:pt x="10" y="27"/>
                      <a:pt x="13" y="28"/>
                      <a:pt x="16" y="29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ïSľïḓè">
                <a:extLst>
                  <a:ext uri="{FF2B5EF4-FFF2-40B4-BE49-F238E27FC236}">
                    <a16:creationId xmlns:a16="http://schemas.microsoft.com/office/drawing/2014/main" id="{91B93717-F341-496E-AAE5-95C13DCB83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8121" y="3504755"/>
                <a:ext cx="278269" cy="245066"/>
              </a:xfrm>
              <a:custGeom>
                <a:avLst/>
                <a:gdLst>
                  <a:gd name="T0" fmla="*/ 49 w 49"/>
                  <a:gd name="T1" fmla="*/ 1 h 43"/>
                  <a:gd name="T2" fmla="*/ 41 w 49"/>
                  <a:gd name="T3" fmla="*/ 0 h 43"/>
                  <a:gd name="T4" fmla="*/ 20 w 49"/>
                  <a:gd name="T5" fmla="*/ 21 h 43"/>
                  <a:gd name="T6" fmla="*/ 12 w 49"/>
                  <a:gd name="T7" fmla="*/ 18 h 43"/>
                  <a:gd name="T8" fmla="*/ 0 w 49"/>
                  <a:gd name="T9" fmla="*/ 30 h 43"/>
                  <a:gd name="T10" fmla="*/ 12 w 49"/>
                  <a:gd name="T11" fmla="*/ 43 h 43"/>
                  <a:gd name="T12" fmla="*/ 40 w 49"/>
                  <a:gd name="T13" fmla="*/ 43 h 43"/>
                  <a:gd name="T14" fmla="*/ 41 w 49"/>
                  <a:gd name="T15" fmla="*/ 43 h 43"/>
                  <a:gd name="T16" fmla="*/ 45 w 49"/>
                  <a:gd name="T17" fmla="*/ 43 h 43"/>
                  <a:gd name="T18" fmla="*/ 49 w 49"/>
                  <a:gd name="T19" fmla="*/ 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9" h="43">
                    <a:moveTo>
                      <a:pt x="49" y="1"/>
                    </a:moveTo>
                    <a:cubicBezTo>
                      <a:pt x="47" y="0"/>
                      <a:pt x="44" y="0"/>
                      <a:pt x="41" y="0"/>
                    </a:cubicBezTo>
                    <a:cubicBezTo>
                      <a:pt x="29" y="0"/>
                      <a:pt x="20" y="9"/>
                      <a:pt x="20" y="21"/>
                    </a:cubicBezTo>
                    <a:cubicBezTo>
                      <a:pt x="18" y="19"/>
                      <a:pt x="15" y="18"/>
                      <a:pt x="12" y="18"/>
                    </a:cubicBezTo>
                    <a:cubicBezTo>
                      <a:pt x="5" y="18"/>
                      <a:pt x="0" y="23"/>
                      <a:pt x="0" y="30"/>
                    </a:cubicBezTo>
                    <a:cubicBezTo>
                      <a:pt x="0" y="37"/>
                      <a:pt x="5" y="43"/>
                      <a:pt x="12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5" y="43"/>
                      <a:pt x="45" y="43"/>
                      <a:pt x="45" y="43"/>
                    </a:cubicBezTo>
                    <a:cubicBezTo>
                      <a:pt x="46" y="29"/>
                      <a:pt x="47" y="15"/>
                      <a:pt x="49" y="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ísḷíḋe">
                <a:extLst>
                  <a:ext uri="{FF2B5EF4-FFF2-40B4-BE49-F238E27FC236}">
                    <a16:creationId xmlns:a16="http://schemas.microsoft.com/office/drawing/2014/main" id="{B8BAE790-D684-498E-AC78-4F4295008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8715" y="3767212"/>
                <a:ext cx="34783" cy="806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îṡľídê">
                <a:extLst>
                  <a:ext uri="{FF2B5EF4-FFF2-40B4-BE49-F238E27FC236}">
                    <a16:creationId xmlns:a16="http://schemas.microsoft.com/office/drawing/2014/main" id="{998E183D-40F7-4433-A4E0-18A4031160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4093" y="3813064"/>
                <a:ext cx="34783" cy="7431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iŝļiďê">
                <a:extLst>
                  <a:ext uri="{FF2B5EF4-FFF2-40B4-BE49-F238E27FC236}">
                    <a16:creationId xmlns:a16="http://schemas.microsoft.com/office/drawing/2014/main" id="{E4595FE6-F037-4809-8691-31B23314E6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4728" y="3767212"/>
                <a:ext cx="33203" cy="806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íṣḻîḍè">
                <a:extLst>
                  <a:ext uri="{FF2B5EF4-FFF2-40B4-BE49-F238E27FC236}">
                    <a16:creationId xmlns:a16="http://schemas.microsoft.com/office/drawing/2014/main" id="{D86495CB-ED1B-4289-8B35-9282EBAF96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6106" y="5465285"/>
                <a:ext cx="382620" cy="376295"/>
              </a:xfrm>
              <a:custGeom>
                <a:avLst/>
                <a:gdLst>
                  <a:gd name="T0" fmla="*/ 34 w 67"/>
                  <a:gd name="T1" fmla="*/ 4 h 66"/>
                  <a:gd name="T2" fmla="*/ 37 w 67"/>
                  <a:gd name="T3" fmla="*/ 5 h 66"/>
                  <a:gd name="T4" fmla="*/ 38 w 67"/>
                  <a:gd name="T5" fmla="*/ 0 h 66"/>
                  <a:gd name="T6" fmla="*/ 48 w 67"/>
                  <a:gd name="T7" fmla="*/ 3 h 66"/>
                  <a:gd name="T8" fmla="*/ 47 w 67"/>
                  <a:gd name="T9" fmla="*/ 8 h 66"/>
                  <a:gd name="T10" fmla="*/ 56 w 67"/>
                  <a:gd name="T11" fmla="*/ 15 h 66"/>
                  <a:gd name="T12" fmla="*/ 60 w 67"/>
                  <a:gd name="T13" fmla="*/ 13 h 66"/>
                  <a:gd name="T14" fmla="*/ 65 w 67"/>
                  <a:gd name="T15" fmla="*/ 22 h 66"/>
                  <a:gd name="T16" fmla="*/ 61 w 67"/>
                  <a:gd name="T17" fmla="*/ 24 h 66"/>
                  <a:gd name="T18" fmla="*/ 62 w 67"/>
                  <a:gd name="T19" fmla="*/ 36 h 66"/>
                  <a:gd name="T20" fmla="*/ 67 w 67"/>
                  <a:gd name="T21" fmla="*/ 38 h 66"/>
                  <a:gd name="T22" fmla="*/ 64 w 67"/>
                  <a:gd name="T23" fmla="*/ 48 h 66"/>
                  <a:gd name="T24" fmla="*/ 59 w 67"/>
                  <a:gd name="T25" fmla="*/ 46 h 66"/>
                  <a:gd name="T26" fmla="*/ 52 w 67"/>
                  <a:gd name="T27" fmla="*/ 56 h 66"/>
                  <a:gd name="T28" fmla="*/ 54 w 67"/>
                  <a:gd name="T29" fmla="*/ 60 h 66"/>
                  <a:gd name="T30" fmla="*/ 45 w 67"/>
                  <a:gd name="T31" fmla="*/ 65 h 66"/>
                  <a:gd name="T32" fmla="*/ 42 w 67"/>
                  <a:gd name="T33" fmla="*/ 60 h 66"/>
                  <a:gd name="T34" fmla="*/ 34 w 67"/>
                  <a:gd name="T35" fmla="*/ 62 h 66"/>
                  <a:gd name="T36" fmla="*/ 34 w 67"/>
                  <a:gd name="T37" fmla="*/ 54 h 66"/>
                  <a:gd name="T38" fmla="*/ 54 w 67"/>
                  <a:gd name="T39" fmla="*/ 39 h 66"/>
                  <a:gd name="T40" fmla="*/ 40 w 67"/>
                  <a:gd name="T41" fmla="*/ 13 h 66"/>
                  <a:gd name="T42" fmla="*/ 34 w 67"/>
                  <a:gd name="T43" fmla="*/ 12 h 66"/>
                  <a:gd name="T44" fmla="*/ 34 w 67"/>
                  <a:gd name="T45" fmla="*/ 4 h 66"/>
                  <a:gd name="T46" fmla="*/ 16 w 67"/>
                  <a:gd name="T47" fmla="*/ 11 h 66"/>
                  <a:gd name="T48" fmla="*/ 13 w 67"/>
                  <a:gd name="T49" fmla="*/ 6 h 66"/>
                  <a:gd name="T50" fmla="*/ 23 w 67"/>
                  <a:gd name="T51" fmla="*/ 1 h 66"/>
                  <a:gd name="T52" fmla="*/ 25 w 67"/>
                  <a:gd name="T53" fmla="*/ 6 h 66"/>
                  <a:gd name="T54" fmla="*/ 34 w 67"/>
                  <a:gd name="T55" fmla="*/ 4 h 66"/>
                  <a:gd name="T56" fmla="*/ 34 w 67"/>
                  <a:gd name="T57" fmla="*/ 12 h 66"/>
                  <a:gd name="T58" fmla="*/ 13 w 67"/>
                  <a:gd name="T59" fmla="*/ 27 h 66"/>
                  <a:gd name="T60" fmla="*/ 27 w 67"/>
                  <a:gd name="T61" fmla="*/ 53 h 66"/>
                  <a:gd name="T62" fmla="*/ 27 w 67"/>
                  <a:gd name="T63" fmla="*/ 53 h 66"/>
                  <a:gd name="T64" fmla="*/ 34 w 67"/>
                  <a:gd name="T65" fmla="*/ 54 h 66"/>
                  <a:gd name="T66" fmla="*/ 34 w 67"/>
                  <a:gd name="T67" fmla="*/ 62 h 66"/>
                  <a:gd name="T68" fmla="*/ 30 w 67"/>
                  <a:gd name="T69" fmla="*/ 62 h 66"/>
                  <a:gd name="T70" fmla="*/ 29 w 67"/>
                  <a:gd name="T71" fmla="*/ 66 h 66"/>
                  <a:gd name="T72" fmla="*/ 19 w 67"/>
                  <a:gd name="T73" fmla="*/ 63 h 66"/>
                  <a:gd name="T74" fmla="*/ 20 w 67"/>
                  <a:gd name="T75" fmla="*/ 59 h 66"/>
                  <a:gd name="T76" fmla="*/ 11 w 67"/>
                  <a:gd name="T77" fmla="*/ 51 h 66"/>
                  <a:gd name="T78" fmla="*/ 7 w 67"/>
                  <a:gd name="T79" fmla="*/ 53 h 66"/>
                  <a:gd name="T80" fmla="*/ 2 w 67"/>
                  <a:gd name="T81" fmla="*/ 44 h 66"/>
                  <a:gd name="T82" fmla="*/ 6 w 67"/>
                  <a:gd name="T83" fmla="*/ 42 h 66"/>
                  <a:gd name="T84" fmla="*/ 5 w 67"/>
                  <a:gd name="T85" fmla="*/ 30 h 66"/>
                  <a:gd name="T86" fmla="*/ 0 w 67"/>
                  <a:gd name="T87" fmla="*/ 28 h 66"/>
                  <a:gd name="T88" fmla="*/ 3 w 67"/>
                  <a:gd name="T89" fmla="*/ 18 h 66"/>
                  <a:gd name="T90" fmla="*/ 8 w 67"/>
                  <a:gd name="T91" fmla="*/ 20 h 66"/>
                  <a:gd name="T92" fmla="*/ 16 w 67"/>
                  <a:gd name="T93" fmla="*/ 1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7" h="66">
                    <a:moveTo>
                      <a:pt x="34" y="4"/>
                    </a:moveTo>
                    <a:cubicBezTo>
                      <a:pt x="35" y="4"/>
                      <a:pt x="36" y="4"/>
                      <a:pt x="37" y="5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50" y="9"/>
                      <a:pt x="54" y="12"/>
                      <a:pt x="56" y="15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2" y="28"/>
                      <a:pt x="63" y="32"/>
                      <a:pt x="62" y="36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59" y="46"/>
                      <a:pt x="59" y="46"/>
                      <a:pt x="59" y="46"/>
                    </a:cubicBezTo>
                    <a:cubicBezTo>
                      <a:pt x="57" y="50"/>
                      <a:pt x="55" y="53"/>
                      <a:pt x="52" y="56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45" y="65"/>
                      <a:pt x="45" y="65"/>
                      <a:pt x="45" y="65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0" y="61"/>
                      <a:pt x="37" y="62"/>
                      <a:pt x="34" y="62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43" y="54"/>
                      <a:pt x="51" y="48"/>
                      <a:pt x="54" y="39"/>
                    </a:cubicBezTo>
                    <a:cubicBezTo>
                      <a:pt x="57" y="28"/>
                      <a:pt x="51" y="16"/>
                      <a:pt x="40" y="13"/>
                    </a:cubicBezTo>
                    <a:cubicBezTo>
                      <a:pt x="38" y="12"/>
                      <a:pt x="36" y="12"/>
                      <a:pt x="34" y="12"/>
                    </a:cubicBezTo>
                    <a:lnTo>
                      <a:pt x="34" y="4"/>
                    </a:lnTo>
                    <a:close/>
                    <a:moveTo>
                      <a:pt x="16" y="11"/>
                    </a:moveTo>
                    <a:cubicBezTo>
                      <a:pt x="13" y="6"/>
                      <a:pt x="13" y="6"/>
                      <a:pt x="13" y="6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8" y="5"/>
                      <a:pt x="31" y="4"/>
                      <a:pt x="34" y="4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25" y="12"/>
                      <a:pt x="16" y="18"/>
                      <a:pt x="13" y="27"/>
                    </a:cubicBezTo>
                    <a:cubicBezTo>
                      <a:pt x="10" y="38"/>
                      <a:pt x="16" y="50"/>
                      <a:pt x="27" y="53"/>
                    </a:cubicBezTo>
                    <a:cubicBezTo>
                      <a:pt x="27" y="53"/>
                      <a:pt x="27" y="53"/>
                      <a:pt x="27" y="53"/>
                    </a:cubicBezTo>
                    <a:cubicBezTo>
                      <a:pt x="30" y="54"/>
                      <a:pt x="32" y="54"/>
                      <a:pt x="34" y="54"/>
                    </a:cubicBezTo>
                    <a:cubicBezTo>
                      <a:pt x="34" y="62"/>
                      <a:pt x="34" y="62"/>
                      <a:pt x="34" y="62"/>
                    </a:cubicBezTo>
                    <a:cubicBezTo>
                      <a:pt x="33" y="62"/>
                      <a:pt x="32" y="62"/>
                      <a:pt x="30" y="62"/>
                    </a:cubicBezTo>
                    <a:cubicBezTo>
                      <a:pt x="29" y="66"/>
                      <a:pt x="29" y="66"/>
                      <a:pt x="29" y="66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59"/>
                      <a:pt x="20" y="59"/>
                      <a:pt x="20" y="59"/>
                    </a:cubicBezTo>
                    <a:cubicBezTo>
                      <a:pt x="17" y="57"/>
                      <a:pt x="14" y="54"/>
                      <a:pt x="11" y="51"/>
                    </a:cubicBezTo>
                    <a:cubicBezTo>
                      <a:pt x="7" y="53"/>
                      <a:pt x="7" y="53"/>
                      <a:pt x="7" y="53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5" y="38"/>
                      <a:pt x="5" y="34"/>
                      <a:pt x="5" y="3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0" y="16"/>
                      <a:pt x="13" y="13"/>
                      <a:pt x="16" y="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íṡľîḍê">
                <a:extLst>
                  <a:ext uri="{FF2B5EF4-FFF2-40B4-BE49-F238E27FC236}">
                    <a16:creationId xmlns:a16="http://schemas.microsoft.com/office/drawing/2014/main" id="{7ACCABDA-8422-4072-B2AB-881B304B95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5776" y="3688160"/>
                <a:ext cx="335187" cy="369972"/>
              </a:xfrm>
              <a:custGeom>
                <a:avLst/>
                <a:gdLst>
                  <a:gd name="T0" fmla="*/ 27 w 59"/>
                  <a:gd name="T1" fmla="*/ 65 h 65"/>
                  <a:gd name="T2" fmla="*/ 59 w 59"/>
                  <a:gd name="T3" fmla="*/ 33 h 65"/>
                  <a:gd name="T4" fmla="*/ 27 w 59"/>
                  <a:gd name="T5" fmla="*/ 0 h 65"/>
                  <a:gd name="T6" fmla="*/ 27 w 59"/>
                  <a:gd name="T7" fmla="*/ 0 h 65"/>
                  <a:gd name="T8" fmla="*/ 27 w 59"/>
                  <a:gd name="T9" fmla="*/ 23 h 65"/>
                  <a:gd name="T10" fmla="*/ 43 w 59"/>
                  <a:gd name="T11" fmla="*/ 16 h 65"/>
                  <a:gd name="T12" fmla="*/ 33 w 59"/>
                  <a:gd name="T13" fmla="*/ 39 h 65"/>
                  <a:gd name="T14" fmla="*/ 27 w 59"/>
                  <a:gd name="T15" fmla="*/ 42 h 65"/>
                  <a:gd name="T16" fmla="*/ 27 w 59"/>
                  <a:gd name="T17" fmla="*/ 65 h 65"/>
                  <a:gd name="T18" fmla="*/ 27 w 59"/>
                  <a:gd name="T19" fmla="*/ 0 h 65"/>
                  <a:gd name="T20" fmla="*/ 1 w 59"/>
                  <a:gd name="T21" fmla="*/ 12 h 65"/>
                  <a:gd name="T22" fmla="*/ 1 w 59"/>
                  <a:gd name="T23" fmla="*/ 18 h 65"/>
                  <a:gd name="T24" fmla="*/ 0 w 59"/>
                  <a:gd name="T25" fmla="*/ 51 h 65"/>
                  <a:gd name="T26" fmla="*/ 27 w 59"/>
                  <a:gd name="T27" fmla="*/ 65 h 65"/>
                  <a:gd name="T28" fmla="*/ 27 w 59"/>
                  <a:gd name="T29" fmla="*/ 42 h 65"/>
                  <a:gd name="T30" fmla="*/ 10 w 59"/>
                  <a:gd name="T31" fmla="*/ 49 h 65"/>
                  <a:gd name="T32" fmla="*/ 20 w 59"/>
                  <a:gd name="T33" fmla="*/ 26 h 65"/>
                  <a:gd name="T34" fmla="*/ 20 w 59"/>
                  <a:gd name="T35" fmla="*/ 26 h 65"/>
                  <a:gd name="T36" fmla="*/ 27 w 59"/>
                  <a:gd name="T37" fmla="*/ 23 h 65"/>
                  <a:gd name="T38" fmla="*/ 27 w 59"/>
                  <a:gd name="T39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9" h="65">
                    <a:moveTo>
                      <a:pt x="27" y="65"/>
                    </a:moveTo>
                    <a:cubicBezTo>
                      <a:pt x="45" y="65"/>
                      <a:pt x="59" y="51"/>
                      <a:pt x="59" y="33"/>
                    </a:cubicBezTo>
                    <a:cubicBezTo>
                      <a:pt x="59" y="15"/>
                      <a:pt x="45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43" y="16"/>
                      <a:pt x="43" y="16"/>
                      <a:pt x="43" y="16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65"/>
                      <a:pt x="27" y="65"/>
                      <a:pt x="27" y="65"/>
                    </a:cubicBezTo>
                    <a:close/>
                    <a:moveTo>
                      <a:pt x="27" y="0"/>
                    </a:moveTo>
                    <a:cubicBezTo>
                      <a:pt x="16" y="0"/>
                      <a:pt x="7" y="5"/>
                      <a:pt x="1" y="12"/>
                    </a:cubicBezTo>
                    <a:cubicBezTo>
                      <a:pt x="1" y="14"/>
                      <a:pt x="1" y="16"/>
                      <a:pt x="1" y="18"/>
                    </a:cubicBezTo>
                    <a:cubicBezTo>
                      <a:pt x="1" y="29"/>
                      <a:pt x="1" y="40"/>
                      <a:pt x="0" y="51"/>
                    </a:cubicBezTo>
                    <a:cubicBezTo>
                      <a:pt x="6" y="60"/>
                      <a:pt x="15" y="65"/>
                      <a:pt x="27" y="65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7" y="23"/>
                      <a:pt x="27" y="23"/>
                      <a:pt x="27" y="23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íṥľíḋê">
                <a:extLst>
                  <a:ext uri="{FF2B5EF4-FFF2-40B4-BE49-F238E27FC236}">
                    <a16:creationId xmlns:a16="http://schemas.microsoft.com/office/drawing/2014/main" id="{D95D0FAA-6DF1-4F4D-89DD-BA06B73FE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7694" y="1773481"/>
                <a:ext cx="330444" cy="284593"/>
              </a:xfrm>
              <a:custGeom>
                <a:avLst/>
                <a:gdLst>
                  <a:gd name="T0" fmla="*/ 48 w 58"/>
                  <a:gd name="T1" fmla="*/ 38 h 50"/>
                  <a:gd name="T2" fmla="*/ 44 w 58"/>
                  <a:gd name="T3" fmla="*/ 8 h 50"/>
                  <a:gd name="T4" fmla="*/ 27 w 58"/>
                  <a:gd name="T5" fmla="*/ 0 h 50"/>
                  <a:gd name="T6" fmla="*/ 27 w 58"/>
                  <a:gd name="T7" fmla="*/ 20 h 50"/>
                  <a:gd name="T8" fmla="*/ 42 w 58"/>
                  <a:gd name="T9" fmla="*/ 20 h 50"/>
                  <a:gd name="T10" fmla="*/ 42 w 58"/>
                  <a:gd name="T11" fmla="*/ 30 h 50"/>
                  <a:gd name="T12" fmla="*/ 42 w 58"/>
                  <a:gd name="T13" fmla="*/ 30 h 50"/>
                  <a:gd name="T14" fmla="*/ 42 w 58"/>
                  <a:gd name="T15" fmla="*/ 30 h 50"/>
                  <a:gd name="T16" fmla="*/ 27 w 58"/>
                  <a:gd name="T17" fmla="*/ 30 h 50"/>
                  <a:gd name="T18" fmla="*/ 27 w 58"/>
                  <a:gd name="T19" fmla="*/ 50 h 50"/>
                  <a:gd name="T20" fmla="*/ 40 w 58"/>
                  <a:gd name="T21" fmla="*/ 46 h 50"/>
                  <a:gd name="T22" fmla="*/ 43 w 58"/>
                  <a:gd name="T23" fmla="*/ 49 h 50"/>
                  <a:gd name="T24" fmla="*/ 58 w 58"/>
                  <a:gd name="T25" fmla="*/ 48 h 50"/>
                  <a:gd name="T26" fmla="*/ 48 w 58"/>
                  <a:gd name="T27" fmla="*/ 38 h 50"/>
                  <a:gd name="T28" fmla="*/ 27 w 58"/>
                  <a:gd name="T29" fmla="*/ 0 h 50"/>
                  <a:gd name="T30" fmla="*/ 9 w 58"/>
                  <a:gd name="T31" fmla="*/ 8 h 50"/>
                  <a:gd name="T32" fmla="*/ 9 w 58"/>
                  <a:gd name="T33" fmla="*/ 43 h 50"/>
                  <a:gd name="T34" fmla="*/ 27 w 58"/>
                  <a:gd name="T35" fmla="*/ 50 h 50"/>
                  <a:gd name="T36" fmla="*/ 27 w 58"/>
                  <a:gd name="T37" fmla="*/ 30 h 50"/>
                  <a:gd name="T38" fmla="*/ 12 w 58"/>
                  <a:gd name="T39" fmla="*/ 30 h 50"/>
                  <a:gd name="T40" fmla="*/ 12 w 58"/>
                  <a:gd name="T41" fmla="*/ 20 h 50"/>
                  <a:gd name="T42" fmla="*/ 27 w 58"/>
                  <a:gd name="T43" fmla="*/ 20 h 50"/>
                  <a:gd name="T44" fmla="*/ 27 w 58"/>
                  <a:gd name="T4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8" h="50">
                    <a:moveTo>
                      <a:pt x="48" y="38"/>
                    </a:moveTo>
                    <a:cubicBezTo>
                      <a:pt x="54" y="29"/>
                      <a:pt x="53" y="16"/>
                      <a:pt x="44" y="8"/>
                    </a:cubicBezTo>
                    <a:cubicBezTo>
                      <a:pt x="40" y="3"/>
                      <a:pt x="33" y="0"/>
                      <a:pt x="27" y="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2" y="30"/>
                      <a:pt x="42" y="30"/>
                      <a:pt x="42" y="30"/>
                    </a:cubicBezTo>
                    <a:cubicBezTo>
                      <a:pt x="42" y="30"/>
                      <a:pt x="42" y="30"/>
                      <a:pt x="42" y="30"/>
                    </a:cubicBezTo>
                    <a:cubicBezTo>
                      <a:pt x="42" y="30"/>
                      <a:pt x="42" y="30"/>
                      <a:pt x="42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31" y="50"/>
                      <a:pt x="36" y="49"/>
                      <a:pt x="40" y="46"/>
                    </a:cubicBezTo>
                    <a:cubicBezTo>
                      <a:pt x="43" y="49"/>
                      <a:pt x="43" y="49"/>
                      <a:pt x="43" y="49"/>
                    </a:cubicBezTo>
                    <a:cubicBezTo>
                      <a:pt x="48" y="48"/>
                      <a:pt x="53" y="48"/>
                      <a:pt x="58" y="48"/>
                    </a:cubicBezTo>
                    <a:lnTo>
                      <a:pt x="48" y="38"/>
                    </a:lnTo>
                    <a:close/>
                    <a:moveTo>
                      <a:pt x="27" y="0"/>
                    </a:moveTo>
                    <a:cubicBezTo>
                      <a:pt x="21" y="0"/>
                      <a:pt x="14" y="3"/>
                      <a:pt x="9" y="8"/>
                    </a:cubicBezTo>
                    <a:cubicBezTo>
                      <a:pt x="0" y="17"/>
                      <a:pt x="0" y="33"/>
                      <a:pt x="9" y="43"/>
                    </a:cubicBezTo>
                    <a:cubicBezTo>
                      <a:pt x="14" y="47"/>
                      <a:pt x="21" y="50"/>
                      <a:pt x="27" y="5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27" y="20"/>
                      <a:pt x="27" y="20"/>
                      <a:pt x="27" y="20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ṩlïḓê">
                <a:extLst>
                  <a:ext uri="{FF2B5EF4-FFF2-40B4-BE49-F238E27FC236}">
                    <a16:creationId xmlns:a16="http://schemas.microsoft.com/office/drawing/2014/main" id="{2CA9ADFF-801A-4296-8D5F-7586CE0F77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6683" y="4587790"/>
                <a:ext cx="109093" cy="10909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ṩ1ïḑe">
                <a:extLst>
                  <a:ext uri="{FF2B5EF4-FFF2-40B4-BE49-F238E27FC236}">
                    <a16:creationId xmlns:a16="http://schemas.microsoft.com/office/drawing/2014/main" id="{BE76434B-31DA-43E3-82E4-D51E52CA0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0832" y="4537195"/>
                <a:ext cx="205540" cy="301985"/>
              </a:xfrm>
              <a:custGeom>
                <a:avLst/>
                <a:gdLst>
                  <a:gd name="T0" fmla="*/ 36 w 36"/>
                  <a:gd name="T1" fmla="*/ 0 h 53"/>
                  <a:gd name="T2" fmla="*/ 18 w 36"/>
                  <a:gd name="T3" fmla="*/ 0 h 53"/>
                  <a:gd name="T4" fmla="*/ 18 w 36"/>
                  <a:gd name="T5" fmla="*/ 4 h 53"/>
                  <a:gd name="T6" fmla="*/ 18 w 36"/>
                  <a:gd name="T7" fmla="*/ 4 h 53"/>
                  <a:gd name="T8" fmla="*/ 32 w 36"/>
                  <a:gd name="T9" fmla="*/ 18 h 53"/>
                  <a:gd name="T10" fmla="*/ 18 w 36"/>
                  <a:gd name="T11" fmla="*/ 32 h 53"/>
                  <a:gd name="T12" fmla="*/ 18 w 36"/>
                  <a:gd name="T13" fmla="*/ 32 h 53"/>
                  <a:gd name="T14" fmla="*/ 18 w 36"/>
                  <a:gd name="T15" fmla="*/ 32 h 53"/>
                  <a:gd name="T16" fmla="*/ 18 w 36"/>
                  <a:gd name="T17" fmla="*/ 38 h 53"/>
                  <a:gd name="T18" fmla="*/ 18 w 36"/>
                  <a:gd name="T19" fmla="*/ 38 h 53"/>
                  <a:gd name="T20" fmla="*/ 22 w 36"/>
                  <a:gd name="T21" fmla="*/ 43 h 53"/>
                  <a:gd name="T22" fmla="*/ 18 w 36"/>
                  <a:gd name="T23" fmla="*/ 48 h 53"/>
                  <a:gd name="T24" fmla="*/ 18 w 36"/>
                  <a:gd name="T25" fmla="*/ 48 h 53"/>
                  <a:gd name="T26" fmla="*/ 18 w 36"/>
                  <a:gd name="T27" fmla="*/ 48 h 53"/>
                  <a:gd name="T28" fmla="*/ 18 w 36"/>
                  <a:gd name="T29" fmla="*/ 53 h 53"/>
                  <a:gd name="T30" fmla="*/ 36 w 36"/>
                  <a:gd name="T31" fmla="*/ 53 h 53"/>
                  <a:gd name="T32" fmla="*/ 36 w 36"/>
                  <a:gd name="T33" fmla="*/ 0 h 53"/>
                  <a:gd name="T34" fmla="*/ 18 w 36"/>
                  <a:gd name="T35" fmla="*/ 0 h 53"/>
                  <a:gd name="T36" fmla="*/ 0 w 36"/>
                  <a:gd name="T37" fmla="*/ 0 h 53"/>
                  <a:gd name="T38" fmla="*/ 0 w 36"/>
                  <a:gd name="T39" fmla="*/ 53 h 53"/>
                  <a:gd name="T40" fmla="*/ 18 w 36"/>
                  <a:gd name="T41" fmla="*/ 53 h 53"/>
                  <a:gd name="T42" fmla="*/ 18 w 36"/>
                  <a:gd name="T43" fmla="*/ 48 h 53"/>
                  <a:gd name="T44" fmla="*/ 13 w 36"/>
                  <a:gd name="T45" fmla="*/ 43 h 53"/>
                  <a:gd name="T46" fmla="*/ 18 w 36"/>
                  <a:gd name="T47" fmla="*/ 38 h 53"/>
                  <a:gd name="T48" fmla="*/ 18 w 36"/>
                  <a:gd name="T49" fmla="*/ 32 h 53"/>
                  <a:gd name="T50" fmla="*/ 4 w 36"/>
                  <a:gd name="T51" fmla="*/ 18 h 53"/>
                  <a:gd name="T52" fmla="*/ 18 w 36"/>
                  <a:gd name="T53" fmla="*/ 4 h 53"/>
                  <a:gd name="T54" fmla="*/ 18 w 36"/>
                  <a:gd name="T55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" h="53">
                    <a:moveTo>
                      <a:pt x="36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25" y="4"/>
                      <a:pt x="32" y="11"/>
                      <a:pt x="32" y="18"/>
                    </a:cubicBezTo>
                    <a:cubicBezTo>
                      <a:pt x="32" y="26"/>
                      <a:pt x="25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20" y="38"/>
                      <a:pt x="22" y="40"/>
                      <a:pt x="22" y="43"/>
                    </a:cubicBezTo>
                    <a:cubicBezTo>
                      <a:pt x="22" y="46"/>
                      <a:pt x="20" y="48"/>
                      <a:pt x="18" y="48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36" y="53"/>
                      <a:pt x="36" y="53"/>
                      <a:pt x="36" y="53"/>
                    </a:cubicBezTo>
                    <a:lnTo>
                      <a:pt x="36" y="0"/>
                    </a:lnTo>
                    <a:close/>
                    <a:moveTo>
                      <a:pt x="1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5" y="48"/>
                      <a:pt x="13" y="46"/>
                      <a:pt x="13" y="43"/>
                    </a:cubicBezTo>
                    <a:cubicBezTo>
                      <a:pt x="13" y="40"/>
                      <a:pt x="15" y="38"/>
                      <a:pt x="18" y="38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0" y="32"/>
                      <a:pt x="4" y="26"/>
                      <a:pt x="4" y="18"/>
                    </a:cubicBezTo>
                    <a:cubicBezTo>
                      <a:pt x="4" y="11"/>
                      <a:pt x="10" y="4"/>
                      <a:pt x="18" y="4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ṣ1îḍe">
                <a:extLst>
                  <a:ext uri="{FF2B5EF4-FFF2-40B4-BE49-F238E27FC236}">
                    <a16:creationId xmlns:a16="http://schemas.microsoft.com/office/drawing/2014/main" id="{91162FA6-C7B0-479A-8B71-A95F89FF3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42684" y="4587790"/>
                <a:ext cx="159689" cy="251391"/>
              </a:xfrm>
              <a:custGeom>
                <a:avLst/>
                <a:gdLst>
                  <a:gd name="T0" fmla="*/ 0 w 28"/>
                  <a:gd name="T1" fmla="*/ 44 h 44"/>
                  <a:gd name="T2" fmla="*/ 28 w 28"/>
                  <a:gd name="T3" fmla="*/ 44 h 44"/>
                  <a:gd name="T4" fmla="*/ 28 w 28"/>
                  <a:gd name="T5" fmla="*/ 0 h 44"/>
                  <a:gd name="T6" fmla="*/ 24 w 28"/>
                  <a:gd name="T7" fmla="*/ 8 h 44"/>
                  <a:gd name="T8" fmla="*/ 24 w 28"/>
                  <a:gd name="T9" fmla="*/ 9 h 44"/>
                  <a:gd name="T10" fmla="*/ 15 w 28"/>
                  <a:gd name="T11" fmla="*/ 22 h 44"/>
                  <a:gd name="T12" fmla="*/ 10 w 28"/>
                  <a:gd name="T13" fmla="*/ 29 h 44"/>
                  <a:gd name="T14" fmla="*/ 15 w 28"/>
                  <a:gd name="T15" fmla="*/ 34 h 44"/>
                  <a:gd name="T16" fmla="*/ 10 w 28"/>
                  <a:gd name="T17" fmla="*/ 39 h 44"/>
                  <a:gd name="T18" fmla="*/ 10 w 28"/>
                  <a:gd name="T19" fmla="*/ 39 h 44"/>
                  <a:gd name="T20" fmla="*/ 6 w 28"/>
                  <a:gd name="T21" fmla="*/ 36 h 44"/>
                  <a:gd name="T22" fmla="*/ 0 w 28"/>
                  <a:gd name="T2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" h="44">
                    <a:moveTo>
                      <a:pt x="0" y="44"/>
                    </a:moveTo>
                    <a:cubicBezTo>
                      <a:pt x="28" y="44"/>
                      <a:pt x="28" y="44"/>
                      <a:pt x="28" y="44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3"/>
                      <a:pt x="25" y="5"/>
                      <a:pt x="24" y="8"/>
                    </a:cubicBezTo>
                    <a:cubicBezTo>
                      <a:pt x="24" y="8"/>
                      <a:pt x="24" y="9"/>
                      <a:pt x="24" y="9"/>
                    </a:cubicBezTo>
                    <a:cubicBezTo>
                      <a:pt x="24" y="15"/>
                      <a:pt x="20" y="20"/>
                      <a:pt x="15" y="22"/>
                    </a:cubicBezTo>
                    <a:cubicBezTo>
                      <a:pt x="13" y="25"/>
                      <a:pt x="12" y="27"/>
                      <a:pt x="10" y="29"/>
                    </a:cubicBezTo>
                    <a:cubicBezTo>
                      <a:pt x="13" y="30"/>
                      <a:pt x="15" y="32"/>
                      <a:pt x="15" y="34"/>
                    </a:cubicBezTo>
                    <a:cubicBezTo>
                      <a:pt x="15" y="37"/>
                      <a:pt x="12" y="39"/>
                      <a:pt x="10" y="3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8" y="39"/>
                      <a:pt x="6" y="38"/>
                      <a:pt x="6" y="36"/>
                    </a:cubicBezTo>
                    <a:cubicBezTo>
                      <a:pt x="4" y="39"/>
                      <a:pt x="2" y="41"/>
                      <a:pt x="0" y="4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íŝḷíďê">
                <a:extLst>
                  <a:ext uri="{FF2B5EF4-FFF2-40B4-BE49-F238E27FC236}">
                    <a16:creationId xmlns:a16="http://schemas.microsoft.com/office/drawing/2014/main" id="{CD45CB8A-796B-4A24-899F-552CADFEEC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7468" y="2741097"/>
                <a:ext cx="153364" cy="80635"/>
              </a:xfrm>
              <a:custGeom>
                <a:avLst/>
                <a:gdLst>
                  <a:gd name="T0" fmla="*/ 22 w 27"/>
                  <a:gd name="T1" fmla="*/ 9 h 14"/>
                  <a:gd name="T2" fmla="*/ 0 w 27"/>
                  <a:gd name="T3" fmla="*/ 9 h 14"/>
                  <a:gd name="T4" fmla="*/ 4 w 27"/>
                  <a:gd name="T5" fmla="*/ 14 h 14"/>
                  <a:gd name="T6" fmla="*/ 27 w 27"/>
                  <a:gd name="T7" fmla="*/ 14 h 14"/>
                  <a:gd name="T8" fmla="*/ 27 w 27"/>
                  <a:gd name="T9" fmla="*/ 0 h 14"/>
                  <a:gd name="T10" fmla="*/ 22 w 27"/>
                  <a:gd name="T11" fmla="*/ 0 h 14"/>
                  <a:gd name="T12" fmla="*/ 22 w 27"/>
                  <a:gd name="T13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4">
                    <a:moveTo>
                      <a:pt x="22" y="9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3" y="12"/>
                      <a:pt x="4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2" y="0"/>
                      <a:pt x="22" y="0"/>
                      <a:pt x="22" y="0"/>
                    </a:cubicBezTo>
                    <a:lnTo>
                      <a:pt x="22" y="9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ïşḻîďé">
                <a:extLst>
                  <a:ext uri="{FF2B5EF4-FFF2-40B4-BE49-F238E27FC236}">
                    <a16:creationId xmlns:a16="http://schemas.microsoft.com/office/drawing/2014/main" id="{7DA435AB-1512-4AC6-A691-A63B804FEC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7305" y="2502355"/>
                <a:ext cx="233999" cy="267202"/>
              </a:xfrm>
              <a:custGeom>
                <a:avLst/>
                <a:gdLst>
                  <a:gd name="T0" fmla="*/ 5 w 41"/>
                  <a:gd name="T1" fmla="*/ 27 h 47"/>
                  <a:gd name="T2" fmla="*/ 5 w 41"/>
                  <a:gd name="T3" fmla="*/ 30 h 47"/>
                  <a:gd name="T4" fmla="*/ 18 w 41"/>
                  <a:gd name="T5" fmla="*/ 47 h 47"/>
                  <a:gd name="T6" fmla="*/ 33 w 41"/>
                  <a:gd name="T7" fmla="*/ 47 h 47"/>
                  <a:gd name="T8" fmla="*/ 33 w 41"/>
                  <a:gd name="T9" fmla="*/ 27 h 47"/>
                  <a:gd name="T10" fmla="*/ 41 w 41"/>
                  <a:gd name="T11" fmla="*/ 27 h 47"/>
                  <a:gd name="T12" fmla="*/ 19 w 41"/>
                  <a:gd name="T13" fmla="*/ 0 h 47"/>
                  <a:gd name="T14" fmla="*/ 0 w 41"/>
                  <a:gd name="T15" fmla="*/ 24 h 47"/>
                  <a:gd name="T16" fmla="*/ 3 w 41"/>
                  <a:gd name="T17" fmla="*/ 27 h 47"/>
                  <a:gd name="T18" fmla="*/ 5 w 41"/>
                  <a:gd name="T19" fmla="*/ 2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" h="47">
                    <a:moveTo>
                      <a:pt x="5" y="27"/>
                    </a:moveTo>
                    <a:cubicBezTo>
                      <a:pt x="5" y="30"/>
                      <a:pt x="5" y="30"/>
                      <a:pt x="5" y="30"/>
                    </a:cubicBezTo>
                    <a:cubicBezTo>
                      <a:pt x="10" y="35"/>
                      <a:pt x="14" y="41"/>
                      <a:pt x="18" y="47"/>
                    </a:cubicBezTo>
                    <a:cubicBezTo>
                      <a:pt x="33" y="47"/>
                      <a:pt x="33" y="47"/>
                      <a:pt x="33" y="47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5"/>
                      <a:pt x="2" y="26"/>
                      <a:pt x="3" y="27"/>
                    </a:cubicBezTo>
                    <a:lnTo>
                      <a:pt x="5" y="27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íṣļîḑé">
                <a:extLst>
                  <a:ext uri="{FF2B5EF4-FFF2-40B4-BE49-F238E27FC236}">
                    <a16:creationId xmlns:a16="http://schemas.microsoft.com/office/drawing/2014/main" id="{A476AC01-2268-4272-8AC9-A75274F75C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3128" y="3123716"/>
                <a:ext cx="290917" cy="461674"/>
              </a:xfrm>
              <a:custGeom>
                <a:avLst/>
                <a:gdLst>
                  <a:gd name="T0" fmla="*/ 51 w 51"/>
                  <a:gd name="T1" fmla="*/ 81 h 81"/>
                  <a:gd name="T2" fmla="*/ 45 w 51"/>
                  <a:gd name="T3" fmla="*/ 1 h 81"/>
                  <a:gd name="T4" fmla="*/ 40 w 51"/>
                  <a:gd name="T5" fmla="*/ 0 h 81"/>
                  <a:gd name="T6" fmla="*/ 45 w 51"/>
                  <a:gd name="T7" fmla="*/ 7 h 81"/>
                  <a:gd name="T8" fmla="*/ 45 w 51"/>
                  <a:gd name="T9" fmla="*/ 53 h 81"/>
                  <a:gd name="T10" fmla="*/ 40 w 51"/>
                  <a:gd name="T11" fmla="*/ 58 h 81"/>
                  <a:gd name="T12" fmla="*/ 45 w 51"/>
                  <a:gd name="T13" fmla="*/ 65 h 81"/>
                  <a:gd name="T14" fmla="*/ 40 w 51"/>
                  <a:gd name="T15" fmla="*/ 65 h 81"/>
                  <a:gd name="T16" fmla="*/ 45 w 51"/>
                  <a:gd name="T17" fmla="*/ 69 h 81"/>
                  <a:gd name="T18" fmla="*/ 45 w 51"/>
                  <a:gd name="T19" fmla="*/ 76 h 81"/>
                  <a:gd name="T20" fmla="*/ 40 w 51"/>
                  <a:gd name="T21" fmla="*/ 81 h 81"/>
                  <a:gd name="T22" fmla="*/ 35 w 51"/>
                  <a:gd name="T23" fmla="*/ 1 h 81"/>
                  <a:gd name="T24" fmla="*/ 25 w 51"/>
                  <a:gd name="T25" fmla="*/ 7 h 81"/>
                  <a:gd name="T26" fmla="*/ 40 w 51"/>
                  <a:gd name="T27" fmla="*/ 0 h 81"/>
                  <a:gd name="T28" fmla="*/ 25 w 51"/>
                  <a:gd name="T29" fmla="*/ 81 h 81"/>
                  <a:gd name="T30" fmla="*/ 40 w 51"/>
                  <a:gd name="T31" fmla="*/ 76 h 81"/>
                  <a:gd name="T32" fmla="*/ 35 w 51"/>
                  <a:gd name="T33" fmla="*/ 69 h 81"/>
                  <a:gd name="T34" fmla="*/ 40 w 51"/>
                  <a:gd name="T35" fmla="*/ 65 h 81"/>
                  <a:gd name="T36" fmla="*/ 35 w 51"/>
                  <a:gd name="T37" fmla="*/ 58 h 81"/>
                  <a:gd name="T38" fmla="*/ 40 w 51"/>
                  <a:gd name="T39" fmla="*/ 53 h 81"/>
                  <a:gd name="T40" fmla="*/ 25 w 51"/>
                  <a:gd name="T41" fmla="*/ 58 h 81"/>
                  <a:gd name="T42" fmla="*/ 30 w 51"/>
                  <a:gd name="T43" fmla="*/ 65 h 81"/>
                  <a:gd name="T44" fmla="*/ 25 w 51"/>
                  <a:gd name="T45" fmla="*/ 65 h 81"/>
                  <a:gd name="T46" fmla="*/ 30 w 51"/>
                  <a:gd name="T47" fmla="*/ 69 h 81"/>
                  <a:gd name="T48" fmla="*/ 30 w 51"/>
                  <a:gd name="T49" fmla="*/ 76 h 81"/>
                  <a:gd name="T50" fmla="*/ 25 w 51"/>
                  <a:gd name="T51" fmla="*/ 81 h 81"/>
                  <a:gd name="T52" fmla="*/ 10 w 51"/>
                  <a:gd name="T53" fmla="*/ 1 h 81"/>
                  <a:gd name="T54" fmla="*/ 25 w 51"/>
                  <a:gd name="T55" fmla="*/ 7 h 81"/>
                  <a:gd name="T56" fmla="*/ 10 w 51"/>
                  <a:gd name="T57" fmla="*/ 81 h 81"/>
                  <a:gd name="T58" fmla="*/ 25 w 51"/>
                  <a:gd name="T59" fmla="*/ 76 h 81"/>
                  <a:gd name="T60" fmla="*/ 20 w 51"/>
                  <a:gd name="T61" fmla="*/ 69 h 81"/>
                  <a:gd name="T62" fmla="*/ 25 w 51"/>
                  <a:gd name="T63" fmla="*/ 65 h 81"/>
                  <a:gd name="T64" fmla="*/ 20 w 51"/>
                  <a:gd name="T65" fmla="*/ 58 h 81"/>
                  <a:gd name="T66" fmla="*/ 25 w 51"/>
                  <a:gd name="T67" fmla="*/ 53 h 81"/>
                  <a:gd name="T68" fmla="*/ 10 w 51"/>
                  <a:gd name="T69" fmla="*/ 58 h 81"/>
                  <a:gd name="T70" fmla="*/ 15 w 51"/>
                  <a:gd name="T71" fmla="*/ 65 h 81"/>
                  <a:gd name="T72" fmla="*/ 10 w 51"/>
                  <a:gd name="T73" fmla="*/ 65 h 81"/>
                  <a:gd name="T74" fmla="*/ 15 w 51"/>
                  <a:gd name="T75" fmla="*/ 69 h 81"/>
                  <a:gd name="T76" fmla="*/ 15 w 51"/>
                  <a:gd name="T77" fmla="*/ 76 h 81"/>
                  <a:gd name="T78" fmla="*/ 10 w 51"/>
                  <a:gd name="T79" fmla="*/ 81 h 81"/>
                  <a:gd name="T80" fmla="*/ 0 w 51"/>
                  <a:gd name="T81" fmla="*/ 1 h 81"/>
                  <a:gd name="T82" fmla="*/ 1 w 51"/>
                  <a:gd name="T83" fmla="*/ 81 h 81"/>
                  <a:gd name="T84" fmla="*/ 10 w 51"/>
                  <a:gd name="T85" fmla="*/ 76 h 81"/>
                  <a:gd name="T86" fmla="*/ 5 w 51"/>
                  <a:gd name="T87" fmla="*/ 69 h 81"/>
                  <a:gd name="T88" fmla="*/ 10 w 51"/>
                  <a:gd name="T89" fmla="*/ 65 h 81"/>
                  <a:gd name="T90" fmla="*/ 5 w 51"/>
                  <a:gd name="T91" fmla="*/ 58 h 81"/>
                  <a:gd name="T92" fmla="*/ 10 w 51"/>
                  <a:gd name="T93" fmla="*/ 53 h 81"/>
                  <a:gd name="T94" fmla="*/ 5 w 51"/>
                  <a:gd name="T95" fmla="*/ 7 h 81"/>
                  <a:gd name="T96" fmla="*/ 10 w 51"/>
                  <a:gd name="T97" fmla="*/ 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" h="81">
                    <a:moveTo>
                      <a:pt x="40" y="81"/>
                    </a:moveTo>
                    <a:cubicBezTo>
                      <a:pt x="51" y="81"/>
                      <a:pt x="51" y="81"/>
                      <a:pt x="51" y="8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53"/>
                      <a:pt x="45" y="53"/>
                      <a:pt x="45" y="53"/>
                    </a:cubicBezTo>
                    <a:cubicBezTo>
                      <a:pt x="45" y="53"/>
                      <a:pt x="45" y="53"/>
                      <a:pt x="45" y="53"/>
                    </a:cubicBezTo>
                    <a:cubicBezTo>
                      <a:pt x="40" y="53"/>
                      <a:pt x="40" y="53"/>
                      <a:pt x="40" y="53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5" y="58"/>
                      <a:pt x="45" y="58"/>
                      <a:pt x="45" y="58"/>
                    </a:cubicBezTo>
                    <a:cubicBezTo>
                      <a:pt x="45" y="65"/>
                      <a:pt x="45" y="65"/>
                      <a:pt x="45" y="65"/>
                    </a:cubicBezTo>
                    <a:cubicBezTo>
                      <a:pt x="45" y="65"/>
                      <a:pt x="45" y="65"/>
                      <a:pt x="45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0" y="76"/>
                      <a:pt x="40" y="76"/>
                      <a:pt x="40" y="76"/>
                    </a:cubicBezTo>
                    <a:lnTo>
                      <a:pt x="40" y="81"/>
                    </a:lnTo>
                    <a:close/>
                    <a:moveTo>
                      <a:pt x="35" y="0"/>
                    </a:moveTo>
                    <a:cubicBezTo>
                      <a:pt x="35" y="1"/>
                      <a:pt x="35" y="1"/>
                      <a:pt x="3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5" y="0"/>
                      <a:pt x="35" y="0"/>
                      <a:pt x="35" y="0"/>
                    </a:cubicBezTo>
                    <a:close/>
                    <a:moveTo>
                      <a:pt x="25" y="81"/>
                    </a:moveTo>
                    <a:cubicBezTo>
                      <a:pt x="40" y="81"/>
                      <a:pt x="40" y="81"/>
                      <a:pt x="40" y="81"/>
                    </a:cubicBezTo>
                    <a:cubicBezTo>
                      <a:pt x="40" y="76"/>
                      <a:pt x="40" y="76"/>
                      <a:pt x="40" y="76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5" y="58"/>
                      <a:pt x="35" y="58"/>
                      <a:pt x="35" y="58"/>
                    </a:cubicBezTo>
                    <a:cubicBezTo>
                      <a:pt x="40" y="58"/>
                      <a:pt x="40" y="58"/>
                      <a:pt x="40" y="58"/>
                    </a:cubicBezTo>
                    <a:cubicBezTo>
                      <a:pt x="40" y="53"/>
                      <a:pt x="40" y="53"/>
                      <a:pt x="40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25" y="65"/>
                      <a:pt x="25" y="65"/>
                      <a:pt x="25" y="65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25" y="76"/>
                      <a:pt x="25" y="76"/>
                      <a:pt x="25" y="76"/>
                    </a:cubicBezTo>
                    <a:lnTo>
                      <a:pt x="25" y="81"/>
                    </a:lnTo>
                    <a:close/>
                    <a:moveTo>
                      <a:pt x="25" y="1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1"/>
                      <a:pt x="25" y="1"/>
                      <a:pt x="25" y="1"/>
                    </a:cubicBezTo>
                    <a:close/>
                    <a:moveTo>
                      <a:pt x="10" y="81"/>
                    </a:moveTo>
                    <a:cubicBezTo>
                      <a:pt x="25" y="81"/>
                      <a:pt x="25" y="81"/>
                      <a:pt x="25" y="81"/>
                    </a:cubicBezTo>
                    <a:cubicBezTo>
                      <a:pt x="25" y="76"/>
                      <a:pt x="25" y="76"/>
                      <a:pt x="25" y="76"/>
                    </a:cubicBezTo>
                    <a:cubicBezTo>
                      <a:pt x="20" y="76"/>
                      <a:pt x="20" y="76"/>
                      <a:pt x="20" y="76"/>
                    </a:cubicBezTo>
                    <a:cubicBezTo>
                      <a:pt x="20" y="69"/>
                      <a:pt x="20" y="69"/>
                      <a:pt x="20" y="69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5" y="65"/>
                      <a:pt x="25" y="65"/>
                      <a:pt x="25" y="65"/>
                    </a:cubicBezTo>
                    <a:cubicBezTo>
                      <a:pt x="20" y="65"/>
                      <a:pt x="20" y="65"/>
                      <a:pt x="20" y="65"/>
                    </a:cubicBezTo>
                    <a:cubicBezTo>
                      <a:pt x="20" y="58"/>
                      <a:pt x="20" y="58"/>
                      <a:pt x="20" y="58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0" y="76"/>
                      <a:pt x="10" y="76"/>
                      <a:pt x="10" y="76"/>
                    </a:cubicBezTo>
                    <a:lnTo>
                      <a:pt x="10" y="81"/>
                    </a:lnTo>
                    <a:close/>
                    <a:moveTo>
                      <a:pt x="1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74"/>
                      <a:pt x="1" y="78"/>
                      <a:pt x="1" y="81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5" y="76"/>
                      <a:pt x="5" y="76"/>
                      <a:pt x="5" y="76"/>
                    </a:cubicBezTo>
                    <a:cubicBezTo>
                      <a:pt x="5" y="69"/>
                      <a:pt x="5" y="69"/>
                      <a:pt x="5" y="69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5" y="58"/>
                      <a:pt x="5" y="58"/>
                      <a:pt x="5" y="58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10" y="7"/>
                      <a:pt x="10" y="7"/>
                      <a:pt x="10" y="7"/>
                    </a:cubicBezTo>
                    <a:lnTo>
                      <a:pt x="10" y="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îŝḻiḍê">
                <a:extLst>
                  <a:ext uri="{FF2B5EF4-FFF2-40B4-BE49-F238E27FC236}">
                    <a16:creationId xmlns:a16="http://schemas.microsoft.com/office/drawing/2014/main" id="{858CFEC6-5D28-4CB9-8709-D31B5E80EE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7173" y="2149776"/>
                <a:ext cx="183405" cy="79054"/>
              </a:xfrm>
              <a:custGeom>
                <a:avLst/>
                <a:gdLst>
                  <a:gd name="T0" fmla="*/ 0 w 116"/>
                  <a:gd name="T1" fmla="*/ 28 h 50"/>
                  <a:gd name="T2" fmla="*/ 44 w 116"/>
                  <a:gd name="T3" fmla="*/ 50 h 50"/>
                  <a:gd name="T4" fmla="*/ 116 w 116"/>
                  <a:gd name="T5" fmla="*/ 50 h 50"/>
                  <a:gd name="T6" fmla="*/ 15 w 116"/>
                  <a:gd name="T7" fmla="*/ 0 h 50"/>
                  <a:gd name="T8" fmla="*/ 0 w 116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50">
                    <a:moveTo>
                      <a:pt x="0" y="28"/>
                    </a:moveTo>
                    <a:lnTo>
                      <a:pt x="44" y="50"/>
                    </a:lnTo>
                    <a:lnTo>
                      <a:pt x="116" y="50"/>
                    </a:lnTo>
                    <a:lnTo>
                      <a:pt x="15" y="0"/>
                    </a:lnTo>
                    <a:lnTo>
                      <a:pt x="0" y="2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íṥḷiḓê">
                <a:extLst>
                  <a:ext uri="{FF2B5EF4-FFF2-40B4-BE49-F238E27FC236}">
                    <a16:creationId xmlns:a16="http://schemas.microsoft.com/office/drawing/2014/main" id="{0C97D9DE-1BA8-4314-882B-0537DA79C9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7173" y="2239897"/>
                <a:ext cx="450606" cy="227674"/>
              </a:xfrm>
              <a:custGeom>
                <a:avLst/>
                <a:gdLst>
                  <a:gd name="T0" fmla="*/ 56 w 79"/>
                  <a:gd name="T1" fmla="*/ 40 h 40"/>
                  <a:gd name="T2" fmla="*/ 64 w 79"/>
                  <a:gd name="T3" fmla="*/ 40 h 40"/>
                  <a:gd name="T4" fmla="*/ 64 w 79"/>
                  <a:gd name="T5" fmla="*/ 32 h 40"/>
                  <a:gd name="T6" fmla="*/ 79 w 79"/>
                  <a:gd name="T7" fmla="*/ 32 h 40"/>
                  <a:gd name="T8" fmla="*/ 79 w 79"/>
                  <a:gd name="T9" fmla="*/ 8 h 40"/>
                  <a:gd name="T10" fmla="*/ 64 w 79"/>
                  <a:gd name="T11" fmla="*/ 8 h 40"/>
                  <a:gd name="T12" fmla="*/ 64 w 79"/>
                  <a:gd name="T13" fmla="*/ 0 h 40"/>
                  <a:gd name="T14" fmla="*/ 37 w 79"/>
                  <a:gd name="T15" fmla="*/ 0 h 40"/>
                  <a:gd name="T16" fmla="*/ 17 w 79"/>
                  <a:gd name="T17" fmla="*/ 0 h 40"/>
                  <a:gd name="T18" fmla="*/ 0 w 79"/>
                  <a:gd name="T19" fmla="*/ 0 h 40"/>
                  <a:gd name="T20" fmla="*/ 0 w 79"/>
                  <a:gd name="T21" fmla="*/ 2 h 40"/>
                  <a:gd name="T22" fmla="*/ 24 w 79"/>
                  <a:gd name="T23" fmla="*/ 16 h 40"/>
                  <a:gd name="T24" fmla="*/ 48 w 79"/>
                  <a:gd name="T25" fmla="*/ 16 h 40"/>
                  <a:gd name="T26" fmla="*/ 48 w 79"/>
                  <a:gd name="T27" fmla="*/ 25 h 40"/>
                  <a:gd name="T28" fmla="*/ 36 w 79"/>
                  <a:gd name="T29" fmla="*/ 25 h 40"/>
                  <a:gd name="T30" fmla="*/ 56 w 79"/>
                  <a:gd name="T31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9" h="40">
                    <a:moveTo>
                      <a:pt x="56" y="40"/>
                    </a:move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79" y="32"/>
                      <a:pt x="79" y="32"/>
                      <a:pt x="79" y="32"/>
                    </a:cubicBezTo>
                    <a:cubicBezTo>
                      <a:pt x="79" y="8"/>
                      <a:pt x="79" y="8"/>
                      <a:pt x="79" y="8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8" y="6"/>
                      <a:pt x="16" y="11"/>
                      <a:pt x="24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43" y="30"/>
                      <a:pt x="50" y="35"/>
                      <a:pt x="56" y="4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ïṧ1ídè">
                <a:extLst>
                  <a:ext uri="{FF2B5EF4-FFF2-40B4-BE49-F238E27FC236}">
                    <a16:creationId xmlns:a16="http://schemas.microsoft.com/office/drawing/2014/main" id="{257E38C3-32EF-4365-B1CB-E115C2CBA5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5085" y="5681891"/>
                <a:ext cx="382620" cy="102770"/>
              </a:xfrm>
              <a:custGeom>
                <a:avLst/>
                <a:gdLst>
                  <a:gd name="T0" fmla="*/ 33 w 242"/>
                  <a:gd name="T1" fmla="*/ 65 h 65"/>
                  <a:gd name="T2" fmla="*/ 36 w 242"/>
                  <a:gd name="T3" fmla="*/ 65 h 65"/>
                  <a:gd name="T4" fmla="*/ 202 w 242"/>
                  <a:gd name="T5" fmla="*/ 65 h 65"/>
                  <a:gd name="T6" fmla="*/ 206 w 242"/>
                  <a:gd name="T7" fmla="*/ 65 h 65"/>
                  <a:gd name="T8" fmla="*/ 242 w 242"/>
                  <a:gd name="T9" fmla="*/ 0 h 65"/>
                  <a:gd name="T10" fmla="*/ 238 w 242"/>
                  <a:gd name="T11" fmla="*/ 0 h 65"/>
                  <a:gd name="T12" fmla="*/ 206 w 242"/>
                  <a:gd name="T13" fmla="*/ 0 h 65"/>
                  <a:gd name="T14" fmla="*/ 177 w 242"/>
                  <a:gd name="T15" fmla="*/ 0 h 65"/>
                  <a:gd name="T16" fmla="*/ 65 w 242"/>
                  <a:gd name="T17" fmla="*/ 0 h 65"/>
                  <a:gd name="T18" fmla="*/ 36 w 242"/>
                  <a:gd name="T19" fmla="*/ 0 h 65"/>
                  <a:gd name="T20" fmla="*/ 0 w 242"/>
                  <a:gd name="T21" fmla="*/ 0 h 65"/>
                  <a:gd name="T22" fmla="*/ 33 w 242"/>
                  <a:gd name="T23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2" h="65">
                    <a:moveTo>
                      <a:pt x="33" y="65"/>
                    </a:moveTo>
                    <a:lnTo>
                      <a:pt x="36" y="65"/>
                    </a:lnTo>
                    <a:lnTo>
                      <a:pt x="202" y="65"/>
                    </a:lnTo>
                    <a:lnTo>
                      <a:pt x="206" y="65"/>
                    </a:lnTo>
                    <a:lnTo>
                      <a:pt x="242" y="0"/>
                    </a:lnTo>
                    <a:lnTo>
                      <a:pt x="238" y="0"/>
                    </a:lnTo>
                    <a:lnTo>
                      <a:pt x="206" y="0"/>
                    </a:lnTo>
                    <a:lnTo>
                      <a:pt x="177" y="0"/>
                    </a:lnTo>
                    <a:lnTo>
                      <a:pt x="65" y="0"/>
                    </a:lnTo>
                    <a:lnTo>
                      <a:pt x="36" y="0"/>
                    </a:lnTo>
                    <a:lnTo>
                      <a:pt x="0" y="0"/>
                    </a:lnTo>
                    <a:lnTo>
                      <a:pt x="33" y="65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i$ļíďê">
                <a:extLst>
                  <a:ext uri="{FF2B5EF4-FFF2-40B4-BE49-F238E27FC236}">
                    <a16:creationId xmlns:a16="http://schemas.microsoft.com/office/drawing/2014/main" id="{5A7987D6-DAF2-45CA-91A6-51625F8A2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0342" y="5705607"/>
                <a:ext cx="381038" cy="181823"/>
              </a:xfrm>
              <a:custGeom>
                <a:avLst/>
                <a:gdLst>
                  <a:gd name="T0" fmla="*/ 0 w 67"/>
                  <a:gd name="T1" fmla="*/ 32 h 32"/>
                  <a:gd name="T2" fmla="*/ 67 w 67"/>
                  <a:gd name="T3" fmla="*/ 32 h 32"/>
                  <a:gd name="T4" fmla="*/ 67 w 67"/>
                  <a:gd name="T5" fmla="*/ 0 h 32"/>
                  <a:gd name="T6" fmla="*/ 60 w 67"/>
                  <a:gd name="T7" fmla="*/ 15 h 32"/>
                  <a:gd name="T8" fmla="*/ 59 w 67"/>
                  <a:gd name="T9" fmla="*/ 16 h 32"/>
                  <a:gd name="T10" fmla="*/ 58 w 67"/>
                  <a:gd name="T11" fmla="*/ 16 h 32"/>
                  <a:gd name="T12" fmla="*/ 56 w 67"/>
                  <a:gd name="T13" fmla="*/ 16 h 32"/>
                  <a:gd name="T14" fmla="*/ 39 w 67"/>
                  <a:gd name="T15" fmla="*/ 16 h 32"/>
                  <a:gd name="T16" fmla="*/ 39 w 67"/>
                  <a:gd name="T17" fmla="*/ 17 h 32"/>
                  <a:gd name="T18" fmla="*/ 39 w 67"/>
                  <a:gd name="T19" fmla="*/ 20 h 32"/>
                  <a:gd name="T20" fmla="*/ 34 w 67"/>
                  <a:gd name="T21" fmla="*/ 22 h 32"/>
                  <a:gd name="T22" fmla="*/ 30 w 67"/>
                  <a:gd name="T23" fmla="*/ 20 h 32"/>
                  <a:gd name="T24" fmla="*/ 29 w 67"/>
                  <a:gd name="T25" fmla="*/ 17 h 32"/>
                  <a:gd name="T26" fmla="*/ 29 w 67"/>
                  <a:gd name="T27" fmla="*/ 16 h 32"/>
                  <a:gd name="T28" fmla="*/ 12 w 67"/>
                  <a:gd name="T29" fmla="*/ 16 h 32"/>
                  <a:gd name="T30" fmla="*/ 10 w 67"/>
                  <a:gd name="T31" fmla="*/ 16 h 32"/>
                  <a:gd name="T32" fmla="*/ 9 w 67"/>
                  <a:gd name="T33" fmla="*/ 16 h 32"/>
                  <a:gd name="T34" fmla="*/ 8 w 67"/>
                  <a:gd name="T35" fmla="*/ 15 h 32"/>
                  <a:gd name="T36" fmla="*/ 0 w 67"/>
                  <a:gd name="T37" fmla="*/ 1 h 32"/>
                  <a:gd name="T38" fmla="*/ 0 w 67"/>
                  <a:gd name="T3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7" h="32">
                    <a:moveTo>
                      <a:pt x="0" y="32"/>
                    </a:moveTo>
                    <a:cubicBezTo>
                      <a:pt x="67" y="32"/>
                      <a:pt x="67" y="32"/>
                      <a:pt x="67" y="3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59" y="16"/>
                      <a:pt x="59" y="16"/>
                      <a:pt x="59" y="16"/>
                    </a:cubicBezTo>
                    <a:cubicBezTo>
                      <a:pt x="58" y="16"/>
                      <a:pt x="58" y="16"/>
                      <a:pt x="58" y="16"/>
                    </a:cubicBezTo>
                    <a:cubicBezTo>
                      <a:pt x="56" y="16"/>
                      <a:pt x="56" y="16"/>
                      <a:pt x="56" y="16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39" y="16"/>
                      <a:pt x="39" y="17"/>
                      <a:pt x="39" y="17"/>
                    </a:cubicBezTo>
                    <a:cubicBezTo>
                      <a:pt x="39" y="18"/>
                      <a:pt x="39" y="19"/>
                      <a:pt x="39" y="20"/>
                    </a:cubicBezTo>
                    <a:cubicBezTo>
                      <a:pt x="38" y="21"/>
                      <a:pt x="36" y="22"/>
                      <a:pt x="34" y="22"/>
                    </a:cubicBezTo>
                    <a:cubicBezTo>
                      <a:pt x="32" y="22"/>
                      <a:pt x="31" y="21"/>
                      <a:pt x="30" y="20"/>
                    </a:cubicBezTo>
                    <a:cubicBezTo>
                      <a:pt x="29" y="19"/>
                      <a:pt x="29" y="18"/>
                      <a:pt x="29" y="17"/>
                    </a:cubicBezTo>
                    <a:cubicBezTo>
                      <a:pt x="29" y="17"/>
                      <a:pt x="29" y="16"/>
                      <a:pt x="29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0" y="3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iŝļîḍê">
                <a:extLst>
                  <a:ext uri="{FF2B5EF4-FFF2-40B4-BE49-F238E27FC236}">
                    <a16:creationId xmlns:a16="http://schemas.microsoft.com/office/drawing/2014/main" id="{04F3BB5A-15AD-47A6-86A5-2967BC637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2004" y="5545920"/>
                <a:ext cx="268782" cy="124905"/>
              </a:xfrm>
              <a:custGeom>
                <a:avLst/>
                <a:gdLst>
                  <a:gd name="T0" fmla="*/ 47 w 47"/>
                  <a:gd name="T1" fmla="*/ 22 h 22"/>
                  <a:gd name="T2" fmla="*/ 47 w 47"/>
                  <a:gd name="T3" fmla="*/ 10 h 22"/>
                  <a:gd name="T4" fmla="*/ 38 w 47"/>
                  <a:gd name="T5" fmla="*/ 0 h 22"/>
                  <a:gd name="T6" fmla="*/ 9 w 47"/>
                  <a:gd name="T7" fmla="*/ 0 h 22"/>
                  <a:gd name="T8" fmla="*/ 0 w 47"/>
                  <a:gd name="T9" fmla="*/ 10 h 22"/>
                  <a:gd name="T10" fmla="*/ 0 w 47"/>
                  <a:gd name="T11" fmla="*/ 22 h 22"/>
                  <a:gd name="T12" fmla="*/ 8 w 47"/>
                  <a:gd name="T13" fmla="*/ 22 h 22"/>
                  <a:gd name="T14" fmla="*/ 8 w 47"/>
                  <a:gd name="T15" fmla="*/ 10 h 22"/>
                  <a:gd name="T16" fmla="*/ 9 w 47"/>
                  <a:gd name="T17" fmla="*/ 8 h 22"/>
                  <a:gd name="T18" fmla="*/ 38 w 47"/>
                  <a:gd name="T19" fmla="*/ 8 h 22"/>
                  <a:gd name="T20" fmla="*/ 39 w 47"/>
                  <a:gd name="T21" fmla="*/ 10 h 22"/>
                  <a:gd name="T22" fmla="*/ 39 w 47"/>
                  <a:gd name="T23" fmla="*/ 22 h 22"/>
                  <a:gd name="T24" fmla="*/ 47 w 47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22">
                    <a:moveTo>
                      <a:pt x="47" y="22"/>
                    </a:move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5"/>
                      <a:pt x="43" y="0"/>
                      <a:pt x="38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5"/>
                      <a:pt x="0" y="10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8" y="8"/>
                      <a:pt x="9" y="8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8" y="8"/>
                      <a:pt x="39" y="9"/>
                      <a:pt x="39" y="10"/>
                    </a:cubicBezTo>
                    <a:cubicBezTo>
                      <a:pt x="39" y="22"/>
                      <a:pt x="39" y="22"/>
                      <a:pt x="39" y="22"/>
                    </a:cubicBezTo>
                    <a:lnTo>
                      <a:pt x="47" y="2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î$1îďê">
                <a:extLst>
                  <a:ext uri="{FF2B5EF4-FFF2-40B4-BE49-F238E27FC236}">
                    <a16:creationId xmlns:a16="http://schemas.microsoft.com/office/drawing/2014/main" id="{067786BB-6701-4BC1-90D4-0761048DC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1618" y="2047006"/>
                <a:ext cx="398430" cy="398430"/>
              </a:xfrm>
              <a:custGeom>
                <a:avLst/>
                <a:gdLst>
                  <a:gd name="T0" fmla="*/ 35 w 70"/>
                  <a:gd name="T1" fmla="*/ 70 h 70"/>
                  <a:gd name="T2" fmla="*/ 46 w 70"/>
                  <a:gd name="T3" fmla="*/ 68 h 70"/>
                  <a:gd name="T4" fmla="*/ 63 w 70"/>
                  <a:gd name="T5" fmla="*/ 55 h 70"/>
                  <a:gd name="T6" fmla="*/ 70 w 70"/>
                  <a:gd name="T7" fmla="*/ 35 h 70"/>
                  <a:gd name="T8" fmla="*/ 35 w 70"/>
                  <a:gd name="T9" fmla="*/ 0 h 70"/>
                  <a:gd name="T10" fmla="*/ 35 w 70"/>
                  <a:gd name="T11" fmla="*/ 24 h 70"/>
                  <a:gd name="T12" fmla="*/ 45 w 70"/>
                  <a:gd name="T13" fmla="*/ 35 h 70"/>
                  <a:gd name="T14" fmla="*/ 35 w 70"/>
                  <a:gd name="T15" fmla="*/ 45 h 70"/>
                  <a:gd name="T16" fmla="*/ 35 w 70"/>
                  <a:gd name="T17" fmla="*/ 70 h 70"/>
                  <a:gd name="T18" fmla="*/ 35 w 70"/>
                  <a:gd name="T19" fmla="*/ 0 h 70"/>
                  <a:gd name="T20" fmla="*/ 0 w 70"/>
                  <a:gd name="T21" fmla="*/ 35 h 70"/>
                  <a:gd name="T22" fmla="*/ 35 w 70"/>
                  <a:gd name="T23" fmla="*/ 70 h 70"/>
                  <a:gd name="T24" fmla="*/ 35 w 70"/>
                  <a:gd name="T25" fmla="*/ 70 h 70"/>
                  <a:gd name="T26" fmla="*/ 35 w 70"/>
                  <a:gd name="T27" fmla="*/ 45 h 70"/>
                  <a:gd name="T28" fmla="*/ 35 w 70"/>
                  <a:gd name="T29" fmla="*/ 45 h 70"/>
                  <a:gd name="T30" fmla="*/ 35 w 70"/>
                  <a:gd name="T31" fmla="*/ 45 h 70"/>
                  <a:gd name="T32" fmla="*/ 25 w 70"/>
                  <a:gd name="T33" fmla="*/ 35 h 70"/>
                  <a:gd name="T34" fmla="*/ 35 w 70"/>
                  <a:gd name="T35" fmla="*/ 24 h 70"/>
                  <a:gd name="T36" fmla="*/ 35 w 70"/>
                  <a:gd name="T37" fmla="*/ 24 h 70"/>
                  <a:gd name="T38" fmla="*/ 35 w 70"/>
                  <a:gd name="T3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0" h="70">
                    <a:moveTo>
                      <a:pt x="35" y="70"/>
                    </a:moveTo>
                    <a:cubicBezTo>
                      <a:pt x="39" y="70"/>
                      <a:pt x="43" y="69"/>
                      <a:pt x="46" y="68"/>
                    </a:cubicBezTo>
                    <a:cubicBezTo>
                      <a:pt x="52" y="63"/>
                      <a:pt x="57" y="59"/>
                      <a:pt x="63" y="55"/>
                    </a:cubicBezTo>
                    <a:cubicBezTo>
                      <a:pt x="67" y="49"/>
                      <a:pt x="70" y="42"/>
                      <a:pt x="70" y="35"/>
                    </a:cubicBezTo>
                    <a:cubicBezTo>
                      <a:pt x="70" y="15"/>
                      <a:pt x="54" y="0"/>
                      <a:pt x="35" y="0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40" y="24"/>
                      <a:pt x="45" y="29"/>
                      <a:pt x="45" y="35"/>
                    </a:cubicBezTo>
                    <a:cubicBezTo>
                      <a:pt x="45" y="40"/>
                      <a:pt x="40" y="45"/>
                      <a:pt x="35" y="45"/>
                    </a:cubicBezTo>
                    <a:lnTo>
                      <a:pt x="35" y="70"/>
                    </a:lnTo>
                    <a:close/>
                    <a:moveTo>
                      <a:pt x="35" y="0"/>
                    </a:moveTo>
                    <a:cubicBezTo>
                      <a:pt x="15" y="0"/>
                      <a:pt x="0" y="15"/>
                      <a:pt x="0" y="35"/>
                    </a:cubicBezTo>
                    <a:cubicBezTo>
                      <a:pt x="0" y="54"/>
                      <a:pt x="15" y="70"/>
                      <a:pt x="35" y="70"/>
                    </a:cubicBezTo>
                    <a:cubicBezTo>
                      <a:pt x="35" y="70"/>
                      <a:pt x="35" y="70"/>
                      <a:pt x="35" y="70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29" y="45"/>
                      <a:pt x="25" y="40"/>
                      <a:pt x="25" y="35"/>
                    </a:cubicBezTo>
                    <a:cubicBezTo>
                      <a:pt x="25" y="29"/>
                      <a:pt x="29" y="24"/>
                      <a:pt x="35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5" y="0"/>
                      <a:pt x="35" y="0"/>
                      <a:pt x="35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iśľïďè">
                <a:extLst>
                  <a:ext uri="{FF2B5EF4-FFF2-40B4-BE49-F238E27FC236}">
                    <a16:creationId xmlns:a16="http://schemas.microsoft.com/office/drawing/2014/main" id="{EABFAD75-3F27-40C0-A4CB-7AA37F04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213" y="2530815"/>
                <a:ext cx="332026" cy="279850"/>
              </a:xfrm>
              <a:custGeom>
                <a:avLst/>
                <a:gdLst>
                  <a:gd name="T0" fmla="*/ 15 w 58"/>
                  <a:gd name="T1" fmla="*/ 49 h 49"/>
                  <a:gd name="T2" fmla="*/ 17 w 58"/>
                  <a:gd name="T3" fmla="*/ 49 h 49"/>
                  <a:gd name="T4" fmla="*/ 21 w 58"/>
                  <a:gd name="T5" fmla="*/ 43 h 49"/>
                  <a:gd name="T6" fmla="*/ 15 w 58"/>
                  <a:gd name="T7" fmla="*/ 43 h 49"/>
                  <a:gd name="T8" fmla="*/ 15 w 58"/>
                  <a:gd name="T9" fmla="*/ 49 h 49"/>
                  <a:gd name="T10" fmla="*/ 15 w 58"/>
                  <a:gd name="T11" fmla="*/ 31 h 49"/>
                  <a:gd name="T12" fmla="*/ 19 w 58"/>
                  <a:gd name="T13" fmla="*/ 25 h 49"/>
                  <a:gd name="T14" fmla="*/ 27 w 58"/>
                  <a:gd name="T15" fmla="*/ 36 h 49"/>
                  <a:gd name="T16" fmla="*/ 35 w 58"/>
                  <a:gd name="T17" fmla="*/ 26 h 49"/>
                  <a:gd name="T18" fmla="*/ 41 w 58"/>
                  <a:gd name="T19" fmla="*/ 16 h 49"/>
                  <a:gd name="T20" fmla="*/ 41 w 58"/>
                  <a:gd name="T21" fmla="*/ 16 h 49"/>
                  <a:gd name="T22" fmla="*/ 42 w 58"/>
                  <a:gd name="T23" fmla="*/ 17 h 49"/>
                  <a:gd name="T24" fmla="*/ 58 w 58"/>
                  <a:gd name="T25" fmla="*/ 0 h 49"/>
                  <a:gd name="T26" fmla="*/ 15 w 58"/>
                  <a:gd name="T27" fmla="*/ 0 h 49"/>
                  <a:gd name="T28" fmla="*/ 15 w 58"/>
                  <a:gd name="T29" fmla="*/ 7 h 49"/>
                  <a:gd name="T30" fmla="*/ 20 w 58"/>
                  <a:gd name="T31" fmla="*/ 12 h 49"/>
                  <a:gd name="T32" fmla="*/ 15 w 58"/>
                  <a:gd name="T33" fmla="*/ 17 h 49"/>
                  <a:gd name="T34" fmla="*/ 15 w 58"/>
                  <a:gd name="T35" fmla="*/ 31 h 49"/>
                  <a:gd name="T36" fmla="*/ 0 w 58"/>
                  <a:gd name="T37" fmla="*/ 49 h 49"/>
                  <a:gd name="T38" fmla="*/ 15 w 58"/>
                  <a:gd name="T39" fmla="*/ 49 h 49"/>
                  <a:gd name="T40" fmla="*/ 15 w 58"/>
                  <a:gd name="T41" fmla="*/ 43 h 49"/>
                  <a:gd name="T42" fmla="*/ 5 w 58"/>
                  <a:gd name="T43" fmla="*/ 43 h 49"/>
                  <a:gd name="T44" fmla="*/ 5 w 58"/>
                  <a:gd name="T45" fmla="*/ 43 h 49"/>
                  <a:gd name="T46" fmla="*/ 15 w 58"/>
                  <a:gd name="T47" fmla="*/ 31 h 49"/>
                  <a:gd name="T48" fmla="*/ 15 w 58"/>
                  <a:gd name="T49" fmla="*/ 17 h 49"/>
                  <a:gd name="T50" fmla="*/ 15 w 58"/>
                  <a:gd name="T51" fmla="*/ 17 h 49"/>
                  <a:gd name="T52" fmla="*/ 9 w 58"/>
                  <a:gd name="T53" fmla="*/ 12 h 49"/>
                  <a:gd name="T54" fmla="*/ 15 w 58"/>
                  <a:gd name="T55" fmla="*/ 7 h 49"/>
                  <a:gd name="T56" fmla="*/ 15 w 58"/>
                  <a:gd name="T57" fmla="*/ 7 h 49"/>
                  <a:gd name="T58" fmla="*/ 15 w 58"/>
                  <a:gd name="T59" fmla="*/ 7 h 49"/>
                  <a:gd name="T60" fmla="*/ 15 w 58"/>
                  <a:gd name="T61" fmla="*/ 0 h 49"/>
                  <a:gd name="T62" fmla="*/ 0 w 58"/>
                  <a:gd name="T63" fmla="*/ 0 h 49"/>
                  <a:gd name="T64" fmla="*/ 0 w 58"/>
                  <a:gd name="T6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8" h="49">
                    <a:moveTo>
                      <a:pt x="15" y="49"/>
                    </a:moveTo>
                    <a:cubicBezTo>
                      <a:pt x="17" y="49"/>
                      <a:pt x="17" y="49"/>
                      <a:pt x="17" y="49"/>
                    </a:cubicBezTo>
                    <a:cubicBezTo>
                      <a:pt x="18" y="47"/>
                      <a:pt x="20" y="45"/>
                      <a:pt x="21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5" y="49"/>
                      <a:pt x="15" y="49"/>
                      <a:pt x="15" y="49"/>
                    </a:cubicBezTo>
                    <a:close/>
                    <a:moveTo>
                      <a:pt x="15" y="31"/>
                    </a:moveTo>
                    <a:cubicBezTo>
                      <a:pt x="19" y="25"/>
                      <a:pt x="19" y="25"/>
                      <a:pt x="19" y="25"/>
                    </a:cubicBezTo>
                    <a:cubicBezTo>
                      <a:pt x="27" y="36"/>
                      <a:pt x="27" y="36"/>
                      <a:pt x="27" y="36"/>
                    </a:cubicBezTo>
                    <a:cubicBezTo>
                      <a:pt x="29" y="32"/>
                      <a:pt x="32" y="29"/>
                      <a:pt x="35" y="2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7" y="11"/>
                      <a:pt x="53" y="6"/>
                      <a:pt x="58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8" y="7"/>
                      <a:pt x="20" y="9"/>
                      <a:pt x="20" y="12"/>
                    </a:cubicBezTo>
                    <a:cubicBezTo>
                      <a:pt x="20" y="15"/>
                      <a:pt x="18" y="17"/>
                      <a:pt x="15" y="17"/>
                    </a:cubicBezTo>
                    <a:lnTo>
                      <a:pt x="15" y="31"/>
                    </a:lnTo>
                    <a:close/>
                    <a:moveTo>
                      <a:pt x="0" y="49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7"/>
                      <a:pt x="9" y="15"/>
                      <a:pt x="9" y="12"/>
                    </a:cubicBezTo>
                    <a:cubicBezTo>
                      <a:pt x="9" y="9"/>
                      <a:pt x="12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49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iṣliḓe">
                <a:extLst>
                  <a:ext uri="{FF2B5EF4-FFF2-40B4-BE49-F238E27FC236}">
                    <a16:creationId xmlns:a16="http://schemas.microsoft.com/office/drawing/2014/main" id="{4942CB1B-451D-4CCF-8009-2CFCFCD35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3412" y="1909452"/>
                <a:ext cx="211863" cy="301985"/>
              </a:xfrm>
              <a:custGeom>
                <a:avLst/>
                <a:gdLst>
                  <a:gd name="T0" fmla="*/ 37 w 37"/>
                  <a:gd name="T1" fmla="*/ 35 h 53"/>
                  <a:gd name="T2" fmla="*/ 37 w 37"/>
                  <a:gd name="T3" fmla="*/ 0 h 53"/>
                  <a:gd name="T4" fmla="*/ 19 w 37"/>
                  <a:gd name="T5" fmla="*/ 0 h 53"/>
                  <a:gd name="T6" fmla="*/ 0 w 37"/>
                  <a:gd name="T7" fmla="*/ 49 h 53"/>
                  <a:gd name="T8" fmla="*/ 10 w 37"/>
                  <a:gd name="T9" fmla="*/ 53 h 53"/>
                  <a:gd name="T10" fmla="*/ 34 w 37"/>
                  <a:gd name="T11" fmla="*/ 43 h 53"/>
                  <a:gd name="T12" fmla="*/ 37 w 37"/>
                  <a:gd name="T13" fmla="*/ 3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53">
                    <a:moveTo>
                      <a:pt x="37" y="35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8" y="50"/>
                      <a:pt x="26" y="46"/>
                      <a:pt x="34" y="43"/>
                    </a:cubicBezTo>
                    <a:lnTo>
                      <a:pt x="37" y="35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1" name="ísļiḑè">
                <a:extLst>
                  <a:ext uri="{FF2B5EF4-FFF2-40B4-BE49-F238E27FC236}">
                    <a16:creationId xmlns:a16="http://schemas.microsoft.com/office/drawing/2014/main" id="{7D449EA8-A966-4DA7-AFBD-186F324735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2668" y="1909452"/>
                <a:ext cx="39526" cy="109093"/>
              </a:xfrm>
              <a:custGeom>
                <a:avLst/>
                <a:gdLst>
                  <a:gd name="T0" fmla="*/ 0 w 7"/>
                  <a:gd name="T1" fmla="*/ 19 h 19"/>
                  <a:gd name="T2" fmla="*/ 6 w 7"/>
                  <a:gd name="T3" fmla="*/ 0 h 19"/>
                  <a:gd name="T4" fmla="*/ 7 w 7"/>
                  <a:gd name="T5" fmla="*/ 0 h 19"/>
                  <a:gd name="T6" fmla="*/ 0 w 7"/>
                  <a:gd name="T7" fmla="*/ 0 h 19"/>
                  <a:gd name="T8" fmla="*/ 0 w 7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9">
                    <a:moveTo>
                      <a:pt x="0" y="19"/>
                    </a:moveTo>
                    <a:cubicBezTo>
                      <a:pt x="6" y="15"/>
                      <a:pt x="6" y="7"/>
                      <a:pt x="6" y="0"/>
                    </a:cubicBezTo>
                    <a:cubicBezTo>
                      <a:pt x="6" y="0"/>
                      <a:pt x="6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9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iṡḷidé">
                <a:extLst>
                  <a:ext uri="{FF2B5EF4-FFF2-40B4-BE49-F238E27FC236}">
                    <a16:creationId xmlns:a16="http://schemas.microsoft.com/office/drawing/2014/main" id="{3A9440F8-C712-4C57-A23E-D0543A38F1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2668" y="1909452"/>
                <a:ext cx="175499" cy="233999"/>
              </a:xfrm>
              <a:custGeom>
                <a:avLst/>
                <a:gdLst>
                  <a:gd name="T0" fmla="*/ 9 w 31"/>
                  <a:gd name="T1" fmla="*/ 0 h 41"/>
                  <a:gd name="T2" fmla="*/ 9 w 31"/>
                  <a:gd name="T3" fmla="*/ 0 h 41"/>
                  <a:gd name="T4" fmla="*/ 0 w 31"/>
                  <a:gd name="T5" fmla="*/ 21 h 41"/>
                  <a:gd name="T6" fmla="*/ 0 w 31"/>
                  <a:gd name="T7" fmla="*/ 35 h 41"/>
                  <a:gd name="T8" fmla="*/ 2 w 31"/>
                  <a:gd name="T9" fmla="*/ 41 h 41"/>
                  <a:gd name="T10" fmla="*/ 31 w 31"/>
                  <a:gd name="T11" fmla="*/ 32 h 41"/>
                  <a:gd name="T12" fmla="*/ 18 w 31"/>
                  <a:gd name="T13" fmla="*/ 0 h 41"/>
                  <a:gd name="T14" fmla="*/ 9 w 31"/>
                  <a:gd name="T1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41">
                    <a:moveTo>
                      <a:pt x="9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9" y="8"/>
                      <a:pt x="8" y="18"/>
                      <a:pt x="0" y="21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11" y="37"/>
                      <a:pt x="21" y="35"/>
                      <a:pt x="31" y="32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íṧlïḑè">
                <a:extLst>
                  <a:ext uri="{FF2B5EF4-FFF2-40B4-BE49-F238E27FC236}">
                    <a16:creationId xmlns:a16="http://schemas.microsoft.com/office/drawing/2014/main" id="{9C134F8F-3734-4DF8-991F-3FF4F4329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2506" y="1869926"/>
                <a:ext cx="221350" cy="28459"/>
              </a:xfrm>
              <a:custGeom>
                <a:avLst/>
                <a:gdLst>
                  <a:gd name="T0" fmla="*/ 140 w 140"/>
                  <a:gd name="T1" fmla="*/ 0 h 18"/>
                  <a:gd name="T2" fmla="*/ 0 w 140"/>
                  <a:gd name="T3" fmla="*/ 0 h 18"/>
                  <a:gd name="T4" fmla="*/ 0 w 140"/>
                  <a:gd name="T5" fmla="*/ 18 h 18"/>
                  <a:gd name="T6" fmla="*/ 65 w 140"/>
                  <a:gd name="T7" fmla="*/ 18 h 18"/>
                  <a:gd name="T8" fmla="*/ 76 w 140"/>
                  <a:gd name="T9" fmla="*/ 18 h 18"/>
                  <a:gd name="T10" fmla="*/ 140 w 140"/>
                  <a:gd name="T11" fmla="*/ 18 h 18"/>
                  <a:gd name="T12" fmla="*/ 140 w 140"/>
                  <a:gd name="T1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18">
                    <a:moveTo>
                      <a:pt x="140" y="0"/>
                    </a:moveTo>
                    <a:lnTo>
                      <a:pt x="0" y="0"/>
                    </a:lnTo>
                    <a:lnTo>
                      <a:pt x="0" y="18"/>
                    </a:lnTo>
                    <a:lnTo>
                      <a:pt x="65" y="18"/>
                    </a:lnTo>
                    <a:lnTo>
                      <a:pt x="76" y="18"/>
                    </a:lnTo>
                    <a:lnTo>
                      <a:pt x="140" y="18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ï$ḷídê">
                <a:extLst>
                  <a:ext uri="{FF2B5EF4-FFF2-40B4-BE49-F238E27FC236}">
                    <a16:creationId xmlns:a16="http://schemas.microsoft.com/office/drawing/2014/main" id="{B3449839-4CDE-42A3-A4DF-65EBCCD00A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5010" y="5077923"/>
                <a:ext cx="319376" cy="188147"/>
              </a:xfrm>
              <a:custGeom>
                <a:avLst/>
                <a:gdLst>
                  <a:gd name="T0" fmla="*/ 32 w 56"/>
                  <a:gd name="T1" fmla="*/ 0 h 33"/>
                  <a:gd name="T2" fmla="*/ 32 w 56"/>
                  <a:gd name="T3" fmla="*/ 6 h 33"/>
                  <a:gd name="T4" fmla="*/ 0 w 56"/>
                  <a:gd name="T5" fmla="*/ 33 h 33"/>
                  <a:gd name="T6" fmla="*/ 32 w 56"/>
                  <a:gd name="T7" fmla="*/ 27 h 33"/>
                  <a:gd name="T8" fmla="*/ 32 w 56"/>
                  <a:gd name="T9" fmla="*/ 32 h 33"/>
                  <a:gd name="T10" fmla="*/ 56 w 56"/>
                  <a:gd name="T11" fmla="*/ 16 h 33"/>
                  <a:gd name="T12" fmla="*/ 32 w 56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33">
                    <a:moveTo>
                      <a:pt x="32" y="0"/>
                    </a:moveTo>
                    <a:cubicBezTo>
                      <a:pt x="32" y="6"/>
                      <a:pt x="32" y="6"/>
                      <a:pt x="32" y="6"/>
                    </a:cubicBezTo>
                    <a:cubicBezTo>
                      <a:pt x="4" y="6"/>
                      <a:pt x="0" y="33"/>
                      <a:pt x="0" y="33"/>
                    </a:cubicBezTo>
                    <a:cubicBezTo>
                      <a:pt x="0" y="33"/>
                      <a:pt x="9" y="27"/>
                      <a:pt x="32" y="27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56" y="16"/>
                      <a:pt x="56" y="16"/>
                      <a:pt x="56" y="16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ṡlidè">
                <a:extLst>
                  <a:ext uri="{FF2B5EF4-FFF2-40B4-BE49-F238E27FC236}">
                    <a16:creationId xmlns:a16="http://schemas.microsoft.com/office/drawing/2014/main" id="{5B232058-530A-4A4C-BF29-3532F4420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6552" y="5243935"/>
                <a:ext cx="313053" cy="188147"/>
              </a:xfrm>
              <a:custGeom>
                <a:avLst/>
                <a:gdLst>
                  <a:gd name="T0" fmla="*/ 24 w 55"/>
                  <a:gd name="T1" fmla="*/ 33 h 33"/>
                  <a:gd name="T2" fmla="*/ 24 w 55"/>
                  <a:gd name="T3" fmla="*/ 28 h 33"/>
                  <a:gd name="T4" fmla="*/ 55 w 55"/>
                  <a:gd name="T5" fmla="*/ 0 h 33"/>
                  <a:gd name="T6" fmla="*/ 24 w 55"/>
                  <a:gd name="T7" fmla="*/ 7 h 33"/>
                  <a:gd name="T8" fmla="*/ 24 w 55"/>
                  <a:gd name="T9" fmla="*/ 1 h 33"/>
                  <a:gd name="T10" fmla="*/ 0 w 55"/>
                  <a:gd name="T11" fmla="*/ 17 h 33"/>
                  <a:gd name="T12" fmla="*/ 24 w 55"/>
                  <a:gd name="T13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33">
                    <a:moveTo>
                      <a:pt x="24" y="33"/>
                    </a:moveTo>
                    <a:cubicBezTo>
                      <a:pt x="24" y="28"/>
                      <a:pt x="24" y="28"/>
                      <a:pt x="24" y="28"/>
                    </a:cubicBezTo>
                    <a:cubicBezTo>
                      <a:pt x="52" y="28"/>
                      <a:pt x="55" y="0"/>
                      <a:pt x="55" y="0"/>
                    </a:cubicBezTo>
                    <a:cubicBezTo>
                      <a:pt x="55" y="0"/>
                      <a:pt x="47" y="7"/>
                      <a:pt x="24" y="7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0" y="17"/>
                      <a:pt x="0" y="17"/>
                      <a:pt x="0" y="17"/>
                    </a:cubicBezTo>
                    <a:lnTo>
                      <a:pt x="24" y="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îşḻídè">
                <a:extLst>
                  <a:ext uri="{FF2B5EF4-FFF2-40B4-BE49-F238E27FC236}">
                    <a16:creationId xmlns:a16="http://schemas.microsoft.com/office/drawing/2014/main" id="{357C5ABB-1D79-4C16-BF06-DF4BCE9C2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6106" y="1858858"/>
                <a:ext cx="262457" cy="262459"/>
              </a:xfrm>
              <a:custGeom>
                <a:avLst/>
                <a:gdLst>
                  <a:gd name="T0" fmla="*/ 34 w 46"/>
                  <a:gd name="T1" fmla="*/ 43 h 46"/>
                  <a:gd name="T2" fmla="*/ 43 w 46"/>
                  <a:gd name="T3" fmla="*/ 34 h 46"/>
                  <a:gd name="T4" fmla="*/ 45 w 46"/>
                  <a:gd name="T5" fmla="*/ 27 h 46"/>
                  <a:gd name="T6" fmla="*/ 45 w 46"/>
                  <a:gd name="T7" fmla="*/ 18 h 46"/>
                  <a:gd name="T8" fmla="*/ 43 w 46"/>
                  <a:gd name="T9" fmla="*/ 11 h 46"/>
                  <a:gd name="T10" fmla="*/ 34 w 46"/>
                  <a:gd name="T11" fmla="*/ 3 h 46"/>
                  <a:gd name="T12" fmla="*/ 31 w 46"/>
                  <a:gd name="T13" fmla="*/ 1 h 46"/>
                  <a:gd name="T14" fmla="*/ 24 w 46"/>
                  <a:gd name="T15" fmla="*/ 0 h 46"/>
                  <a:gd name="T16" fmla="*/ 25 w 46"/>
                  <a:gd name="T17" fmla="*/ 2 h 46"/>
                  <a:gd name="T18" fmla="*/ 28 w 46"/>
                  <a:gd name="T19" fmla="*/ 2 h 46"/>
                  <a:gd name="T20" fmla="*/ 31 w 46"/>
                  <a:gd name="T21" fmla="*/ 3 h 46"/>
                  <a:gd name="T22" fmla="*/ 30 w 46"/>
                  <a:gd name="T23" fmla="*/ 3 h 46"/>
                  <a:gd name="T24" fmla="*/ 26 w 46"/>
                  <a:gd name="T25" fmla="*/ 5 h 46"/>
                  <a:gd name="T26" fmla="*/ 27 w 46"/>
                  <a:gd name="T27" fmla="*/ 7 h 46"/>
                  <a:gd name="T28" fmla="*/ 29 w 46"/>
                  <a:gd name="T29" fmla="*/ 8 h 46"/>
                  <a:gd name="T30" fmla="*/ 32 w 46"/>
                  <a:gd name="T31" fmla="*/ 4 h 46"/>
                  <a:gd name="T32" fmla="*/ 35 w 46"/>
                  <a:gd name="T33" fmla="*/ 5 h 46"/>
                  <a:gd name="T34" fmla="*/ 37 w 46"/>
                  <a:gd name="T35" fmla="*/ 6 h 46"/>
                  <a:gd name="T36" fmla="*/ 38 w 46"/>
                  <a:gd name="T37" fmla="*/ 9 h 46"/>
                  <a:gd name="T38" fmla="*/ 37 w 46"/>
                  <a:gd name="T39" fmla="*/ 11 h 46"/>
                  <a:gd name="T40" fmla="*/ 36 w 46"/>
                  <a:gd name="T41" fmla="*/ 9 h 46"/>
                  <a:gd name="T42" fmla="*/ 33 w 46"/>
                  <a:gd name="T43" fmla="*/ 10 h 46"/>
                  <a:gd name="T44" fmla="*/ 35 w 46"/>
                  <a:gd name="T45" fmla="*/ 11 h 46"/>
                  <a:gd name="T46" fmla="*/ 30 w 46"/>
                  <a:gd name="T47" fmla="*/ 13 h 46"/>
                  <a:gd name="T48" fmla="*/ 28 w 46"/>
                  <a:gd name="T49" fmla="*/ 15 h 46"/>
                  <a:gd name="T50" fmla="*/ 25 w 46"/>
                  <a:gd name="T51" fmla="*/ 17 h 46"/>
                  <a:gd name="T52" fmla="*/ 26 w 46"/>
                  <a:gd name="T53" fmla="*/ 27 h 46"/>
                  <a:gd name="T54" fmla="*/ 29 w 46"/>
                  <a:gd name="T55" fmla="*/ 28 h 46"/>
                  <a:gd name="T56" fmla="*/ 31 w 46"/>
                  <a:gd name="T57" fmla="*/ 28 h 46"/>
                  <a:gd name="T58" fmla="*/ 36 w 46"/>
                  <a:gd name="T59" fmla="*/ 31 h 46"/>
                  <a:gd name="T60" fmla="*/ 38 w 46"/>
                  <a:gd name="T61" fmla="*/ 33 h 46"/>
                  <a:gd name="T62" fmla="*/ 41 w 46"/>
                  <a:gd name="T63" fmla="*/ 34 h 46"/>
                  <a:gd name="T64" fmla="*/ 26 w 46"/>
                  <a:gd name="T65" fmla="*/ 40 h 46"/>
                  <a:gd name="T66" fmla="*/ 0 w 46"/>
                  <a:gd name="T67" fmla="*/ 19 h 46"/>
                  <a:gd name="T68" fmla="*/ 0 w 46"/>
                  <a:gd name="T69" fmla="*/ 28 h 46"/>
                  <a:gd name="T70" fmla="*/ 4 w 46"/>
                  <a:gd name="T71" fmla="*/ 37 h 46"/>
                  <a:gd name="T72" fmla="*/ 14 w 46"/>
                  <a:gd name="T73" fmla="*/ 44 h 46"/>
                  <a:gd name="T74" fmla="*/ 23 w 46"/>
                  <a:gd name="T75" fmla="*/ 36 h 46"/>
                  <a:gd name="T76" fmla="*/ 22 w 46"/>
                  <a:gd name="T77" fmla="*/ 33 h 46"/>
                  <a:gd name="T78" fmla="*/ 23 w 46"/>
                  <a:gd name="T79" fmla="*/ 29 h 46"/>
                  <a:gd name="T80" fmla="*/ 21 w 46"/>
                  <a:gd name="T81" fmla="*/ 28 h 46"/>
                  <a:gd name="T82" fmla="*/ 18 w 46"/>
                  <a:gd name="T83" fmla="*/ 26 h 46"/>
                  <a:gd name="T84" fmla="*/ 13 w 46"/>
                  <a:gd name="T85" fmla="*/ 24 h 46"/>
                  <a:gd name="T86" fmla="*/ 11 w 46"/>
                  <a:gd name="T87" fmla="*/ 20 h 46"/>
                  <a:gd name="T88" fmla="*/ 10 w 46"/>
                  <a:gd name="T89" fmla="*/ 20 h 46"/>
                  <a:gd name="T90" fmla="*/ 9 w 46"/>
                  <a:gd name="T91" fmla="*/ 21 h 46"/>
                  <a:gd name="T92" fmla="*/ 8 w 46"/>
                  <a:gd name="T93" fmla="*/ 17 h 46"/>
                  <a:gd name="T94" fmla="*/ 8 w 46"/>
                  <a:gd name="T95" fmla="*/ 13 h 46"/>
                  <a:gd name="T96" fmla="*/ 10 w 46"/>
                  <a:gd name="T97" fmla="*/ 9 h 46"/>
                  <a:gd name="T98" fmla="*/ 9 w 46"/>
                  <a:gd name="T99" fmla="*/ 6 h 46"/>
                  <a:gd name="T100" fmla="*/ 20 w 46"/>
                  <a:gd name="T101" fmla="*/ 1 h 46"/>
                  <a:gd name="T102" fmla="*/ 24 w 46"/>
                  <a:gd name="T103" fmla="*/ 0 h 46"/>
                  <a:gd name="T104" fmla="*/ 14 w 46"/>
                  <a:gd name="T105" fmla="*/ 1 h 46"/>
                  <a:gd name="T106" fmla="*/ 6 w 46"/>
                  <a:gd name="T107" fmla="*/ 6 h 46"/>
                  <a:gd name="T108" fmla="*/ 1 w 46"/>
                  <a:gd name="T109" fmla="*/ 14 h 46"/>
                  <a:gd name="T110" fmla="*/ 24 w 46"/>
                  <a:gd name="T111" fmla="*/ 29 h 46"/>
                  <a:gd name="T112" fmla="*/ 21 w 46"/>
                  <a:gd name="T113" fmla="*/ 25 h 46"/>
                  <a:gd name="T114" fmla="*/ 20 w 46"/>
                  <a:gd name="T115" fmla="*/ 23 h 46"/>
                  <a:gd name="T116" fmla="*/ 16 w 46"/>
                  <a:gd name="T117" fmla="*/ 24 h 46"/>
                  <a:gd name="T118" fmla="*/ 18 w 46"/>
                  <a:gd name="T119" fmla="*/ 19 h 46"/>
                  <a:gd name="T120" fmla="*/ 22 w 46"/>
                  <a:gd name="T121" fmla="*/ 19 h 46"/>
                  <a:gd name="T122" fmla="*/ 24 w 46"/>
                  <a:gd name="T123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6" h="46">
                    <a:moveTo>
                      <a:pt x="24" y="46"/>
                    </a:moveTo>
                    <a:cubicBezTo>
                      <a:pt x="25" y="46"/>
                      <a:pt x="27" y="45"/>
                      <a:pt x="28" y="45"/>
                    </a:cubicBezTo>
                    <a:cubicBezTo>
                      <a:pt x="29" y="45"/>
                      <a:pt x="29" y="45"/>
                      <a:pt x="30" y="45"/>
                    </a:cubicBezTo>
                    <a:cubicBezTo>
                      <a:pt x="30" y="44"/>
                      <a:pt x="31" y="44"/>
                      <a:pt x="31" y="44"/>
                    </a:cubicBezTo>
                    <a:cubicBezTo>
                      <a:pt x="32" y="44"/>
                      <a:pt x="32" y="44"/>
                      <a:pt x="33" y="43"/>
                    </a:cubicBezTo>
                    <a:cubicBezTo>
                      <a:pt x="33" y="43"/>
                      <a:pt x="34" y="43"/>
                      <a:pt x="34" y="43"/>
                    </a:cubicBezTo>
                    <a:cubicBezTo>
                      <a:pt x="36" y="42"/>
                      <a:pt x="37" y="41"/>
                      <a:pt x="38" y="40"/>
                    </a:cubicBezTo>
                    <a:cubicBezTo>
                      <a:pt x="38" y="40"/>
                      <a:pt x="39" y="39"/>
                      <a:pt x="39" y="39"/>
                    </a:cubicBezTo>
                    <a:cubicBezTo>
                      <a:pt x="39" y="39"/>
                      <a:pt x="39" y="39"/>
                      <a:pt x="40" y="38"/>
                    </a:cubicBezTo>
                    <a:cubicBezTo>
                      <a:pt x="40" y="38"/>
                      <a:pt x="40" y="37"/>
                      <a:pt x="41" y="37"/>
                    </a:cubicBezTo>
                    <a:cubicBezTo>
                      <a:pt x="41" y="36"/>
                      <a:pt x="42" y="36"/>
                      <a:pt x="42" y="35"/>
                    </a:cubicBezTo>
                    <a:cubicBezTo>
                      <a:pt x="42" y="35"/>
                      <a:pt x="43" y="34"/>
                      <a:pt x="43" y="34"/>
                    </a:cubicBezTo>
                    <a:cubicBezTo>
                      <a:pt x="43" y="34"/>
                      <a:pt x="43" y="34"/>
                      <a:pt x="43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45" y="30"/>
                      <a:pt x="45" y="29"/>
                      <a:pt x="45" y="28"/>
                    </a:cubicBezTo>
                    <a:cubicBezTo>
                      <a:pt x="45" y="28"/>
                      <a:pt x="45" y="28"/>
                      <a:pt x="45" y="27"/>
                    </a:cubicBezTo>
                    <a:cubicBezTo>
                      <a:pt x="45" y="27"/>
                      <a:pt x="45" y="27"/>
                      <a:pt x="45" y="26"/>
                    </a:cubicBezTo>
                    <a:cubicBezTo>
                      <a:pt x="45" y="26"/>
                      <a:pt x="46" y="25"/>
                      <a:pt x="46" y="25"/>
                    </a:cubicBezTo>
                    <a:cubicBezTo>
                      <a:pt x="46" y="24"/>
                      <a:pt x="46" y="23"/>
                      <a:pt x="46" y="23"/>
                    </a:cubicBezTo>
                    <a:cubicBezTo>
                      <a:pt x="46" y="22"/>
                      <a:pt x="46" y="21"/>
                      <a:pt x="46" y="20"/>
                    </a:cubicBezTo>
                    <a:cubicBezTo>
                      <a:pt x="46" y="20"/>
                      <a:pt x="46" y="20"/>
                      <a:pt x="45" y="19"/>
                    </a:cubicBezTo>
                    <a:cubicBezTo>
                      <a:pt x="45" y="19"/>
                      <a:pt x="45" y="18"/>
                      <a:pt x="45" y="18"/>
                    </a:cubicBezTo>
                    <a:cubicBezTo>
                      <a:pt x="45" y="18"/>
                      <a:pt x="45" y="17"/>
                      <a:pt x="45" y="17"/>
                    </a:cubicBezTo>
                    <a:cubicBezTo>
                      <a:pt x="45" y="16"/>
                      <a:pt x="45" y="15"/>
                      <a:pt x="44" y="15"/>
                    </a:cubicBezTo>
                    <a:cubicBezTo>
                      <a:pt x="44" y="15"/>
                      <a:pt x="44" y="14"/>
                      <a:pt x="44" y="14"/>
                    </a:cubicBezTo>
                    <a:cubicBezTo>
                      <a:pt x="44" y="14"/>
                      <a:pt x="44" y="13"/>
                      <a:pt x="43" y="13"/>
                    </a:cubicBezTo>
                    <a:cubicBezTo>
                      <a:pt x="43" y="13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1"/>
                    </a:cubicBezTo>
                    <a:cubicBezTo>
                      <a:pt x="42" y="10"/>
                      <a:pt x="41" y="9"/>
                      <a:pt x="41" y="8"/>
                    </a:cubicBezTo>
                    <a:cubicBezTo>
                      <a:pt x="40" y="8"/>
                      <a:pt x="40" y="8"/>
                      <a:pt x="40" y="7"/>
                    </a:cubicBezTo>
                    <a:cubicBezTo>
                      <a:pt x="39" y="7"/>
                      <a:pt x="39" y="7"/>
                      <a:pt x="39" y="6"/>
                    </a:cubicBezTo>
                    <a:cubicBezTo>
                      <a:pt x="39" y="6"/>
                      <a:pt x="38" y="6"/>
                      <a:pt x="38" y="6"/>
                    </a:cubicBezTo>
                    <a:cubicBezTo>
                      <a:pt x="38" y="5"/>
                      <a:pt x="37" y="5"/>
                      <a:pt x="36" y="4"/>
                    </a:cubicBezTo>
                    <a:cubicBezTo>
                      <a:pt x="36" y="4"/>
                      <a:pt x="35" y="3"/>
                      <a:pt x="34" y="3"/>
                    </a:cubicBezTo>
                    <a:cubicBezTo>
                      <a:pt x="34" y="2"/>
                      <a:pt x="33" y="2"/>
                      <a:pt x="33" y="2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2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0" y="1"/>
                      <a:pt x="30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9" y="1"/>
                      <a:pt x="29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5" y="0"/>
                      <a:pt x="24" y="0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5" y="1"/>
                      <a:pt x="26" y="1"/>
                      <a:pt x="27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5" y="2"/>
                      <a:pt x="25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8" y="1"/>
                      <a:pt x="28" y="1"/>
                    </a:cubicBezTo>
                    <a:cubicBezTo>
                      <a:pt x="28" y="1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30" y="2"/>
                      <a:pt x="30" y="2"/>
                    </a:cubicBezTo>
                    <a:cubicBezTo>
                      <a:pt x="30" y="2"/>
                      <a:pt x="31" y="2"/>
                      <a:pt x="31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9" y="3"/>
                      <a:pt x="29" y="4"/>
                      <a:pt x="29" y="4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6" y="5"/>
                    </a:cubicBezTo>
                    <a:cubicBezTo>
                      <a:pt x="26" y="5"/>
                      <a:pt x="26" y="5"/>
                      <a:pt x="25" y="5"/>
                    </a:cubicBezTo>
                    <a:cubicBezTo>
                      <a:pt x="25" y="5"/>
                      <a:pt x="25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7"/>
                      <a:pt x="26" y="6"/>
                      <a:pt x="26" y="6"/>
                    </a:cubicBezTo>
                    <a:cubicBezTo>
                      <a:pt x="26" y="6"/>
                      <a:pt x="26" y="7"/>
                      <a:pt x="27" y="7"/>
                    </a:cubicBezTo>
                    <a:cubicBezTo>
                      <a:pt x="27" y="7"/>
                      <a:pt x="27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8" y="8"/>
                      <a:pt x="28" y="8"/>
                      <a:pt x="28" y="9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9" y="9"/>
                      <a:pt x="29" y="9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0" y="8"/>
                      <a:pt x="31" y="7"/>
                      <a:pt x="31" y="6"/>
                    </a:cubicBezTo>
                    <a:cubicBezTo>
                      <a:pt x="31" y="6"/>
                      <a:pt x="31" y="6"/>
                      <a:pt x="31" y="5"/>
                    </a:cubicBezTo>
                    <a:cubicBezTo>
                      <a:pt x="31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4"/>
                      <a:pt x="32" y="4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4" y="4"/>
                      <a:pt x="34" y="4"/>
                    </a:cubicBezTo>
                    <a:cubicBezTo>
                      <a:pt x="34" y="4"/>
                      <a:pt x="34" y="5"/>
                      <a:pt x="34" y="5"/>
                    </a:cubicBezTo>
                    <a:cubicBezTo>
                      <a:pt x="34" y="5"/>
                      <a:pt x="35" y="5"/>
                      <a:pt x="35" y="5"/>
                    </a:cubicBezTo>
                    <a:cubicBezTo>
                      <a:pt x="35" y="5"/>
                      <a:pt x="34" y="5"/>
                      <a:pt x="34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4" y="6"/>
                      <a:pt x="35" y="6"/>
                      <a:pt x="35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6" y="6"/>
                      <a:pt x="36" y="5"/>
                      <a:pt x="36" y="5"/>
                    </a:cubicBezTo>
                    <a:cubicBezTo>
                      <a:pt x="36" y="6"/>
                      <a:pt x="36" y="6"/>
                      <a:pt x="37" y="6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6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8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37" y="9"/>
                      <a:pt x="37" y="9"/>
                      <a:pt x="37" y="10"/>
                    </a:cubicBezTo>
                    <a:cubicBezTo>
                      <a:pt x="37" y="10"/>
                      <a:pt x="38" y="10"/>
                      <a:pt x="38" y="10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7" y="9"/>
                      <a:pt x="36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10"/>
                      <a:pt x="35" y="9"/>
                      <a:pt x="34" y="10"/>
                    </a:cubicBezTo>
                    <a:cubicBezTo>
                      <a:pt x="34" y="10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3" y="10"/>
                      <a:pt x="34" y="10"/>
                      <a:pt x="34" y="10"/>
                    </a:cubicBezTo>
                    <a:cubicBezTo>
                      <a:pt x="34" y="10"/>
                      <a:pt x="33" y="11"/>
                      <a:pt x="33" y="11"/>
                    </a:cubicBezTo>
                    <a:cubicBezTo>
                      <a:pt x="33" y="11"/>
                      <a:pt x="33" y="11"/>
                      <a:pt x="34" y="11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4" y="11"/>
                      <a:pt x="35" y="11"/>
                      <a:pt x="35" y="11"/>
                    </a:cubicBezTo>
                    <a:cubicBezTo>
                      <a:pt x="35" y="11"/>
                      <a:pt x="35" y="12"/>
                      <a:pt x="34" y="12"/>
                    </a:cubicBezTo>
                    <a:cubicBezTo>
                      <a:pt x="34" y="12"/>
                      <a:pt x="33" y="12"/>
                      <a:pt x="33" y="12"/>
                    </a:cubicBezTo>
                    <a:cubicBezTo>
                      <a:pt x="33" y="12"/>
                      <a:pt x="32" y="13"/>
                      <a:pt x="32" y="12"/>
                    </a:cubicBezTo>
                    <a:cubicBezTo>
                      <a:pt x="32" y="12"/>
                      <a:pt x="32" y="12"/>
                      <a:pt x="33" y="12"/>
                    </a:cubicBezTo>
                    <a:cubicBezTo>
                      <a:pt x="32" y="12"/>
                      <a:pt x="32" y="12"/>
                      <a:pt x="31" y="12"/>
                    </a:cubicBezTo>
                    <a:cubicBezTo>
                      <a:pt x="31" y="12"/>
                      <a:pt x="30" y="12"/>
                      <a:pt x="30" y="13"/>
                    </a:cubicBezTo>
                    <a:cubicBezTo>
                      <a:pt x="30" y="13"/>
                      <a:pt x="30" y="13"/>
                      <a:pt x="30" y="13"/>
                    </a:cubicBezTo>
                    <a:cubicBezTo>
                      <a:pt x="30" y="13"/>
                      <a:pt x="30" y="13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4"/>
                      <a:pt x="28" y="14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5"/>
                      <a:pt x="27" y="16"/>
                      <a:pt x="27" y="16"/>
                    </a:cubicBezTo>
                    <a:cubicBezTo>
                      <a:pt x="26" y="16"/>
                      <a:pt x="26" y="17"/>
                      <a:pt x="26" y="17"/>
                    </a:cubicBezTo>
                    <a:cubicBezTo>
                      <a:pt x="26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4" y="17"/>
                      <a:pt x="24" y="18"/>
                      <a:pt x="24" y="18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4" y="28"/>
                      <a:pt x="25" y="28"/>
                    </a:cubicBezTo>
                    <a:cubicBezTo>
                      <a:pt x="25" y="28"/>
                      <a:pt x="25" y="28"/>
                      <a:pt x="25" y="27"/>
                    </a:cubicBezTo>
                    <a:cubicBezTo>
                      <a:pt x="25" y="27"/>
                      <a:pt x="25" y="27"/>
                      <a:pt x="26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7"/>
                      <a:pt x="26" y="27"/>
                      <a:pt x="27" y="27"/>
                    </a:cubicBezTo>
                    <a:cubicBezTo>
                      <a:pt x="27" y="27"/>
                      <a:pt x="26" y="27"/>
                      <a:pt x="26" y="27"/>
                    </a:cubicBezTo>
                    <a:cubicBezTo>
                      <a:pt x="27" y="28"/>
                      <a:pt x="27" y="27"/>
                      <a:pt x="27" y="27"/>
                    </a:cubicBezTo>
                    <a:cubicBezTo>
                      <a:pt x="27" y="27"/>
                      <a:pt x="28" y="27"/>
                      <a:pt x="28" y="27"/>
                    </a:cubicBezTo>
                    <a:cubicBezTo>
                      <a:pt x="28" y="27"/>
                      <a:pt x="28" y="28"/>
                      <a:pt x="28" y="28"/>
                    </a:cubicBezTo>
                    <a:cubicBezTo>
                      <a:pt x="28" y="28"/>
                      <a:pt x="29" y="28"/>
                      <a:pt x="29" y="28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7"/>
                      <a:pt x="31" y="28"/>
                      <a:pt x="31" y="28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1" y="29"/>
                      <a:pt x="32" y="29"/>
                      <a:pt x="32" y="29"/>
                    </a:cubicBezTo>
                    <a:cubicBezTo>
                      <a:pt x="32" y="29"/>
                      <a:pt x="32" y="29"/>
                      <a:pt x="32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30"/>
                      <a:pt x="34" y="30"/>
                      <a:pt x="34" y="30"/>
                    </a:cubicBezTo>
                    <a:cubicBezTo>
                      <a:pt x="34" y="30"/>
                      <a:pt x="35" y="30"/>
                      <a:pt x="35" y="30"/>
                    </a:cubicBezTo>
                    <a:cubicBezTo>
                      <a:pt x="35" y="30"/>
                      <a:pt x="36" y="31"/>
                      <a:pt x="36" y="31"/>
                    </a:cubicBezTo>
                    <a:cubicBezTo>
                      <a:pt x="36" y="31"/>
                      <a:pt x="36" y="31"/>
                      <a:pt x="36" y="31"/>
                    </a:cubicBezTo>
                    <a:cubicBezTo>
                      <a:pt x="36" y="32"/>
                      <a:pt x="36" y="32"/>
                      <a:pt x="36" y="32"/>
                    </a:cubicBezTo>
                    <a:cubicBezTo>
                      <a:pt x="36" y="32"/>
                      <a:pt x="36" y="32"/>
                      <a:pt x="36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9" y="34"/>
                      <a:pt x="39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9" y="34"/>
                      <a:pt x="40" y="34"/>
                      <a:pt x="40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38" y="39"/>
                      <a:pt x="33" y="43"/>
                      <a:pt x="28" y="44"/>
                    </a:cubicBezTo>
                    <a:cubicBezTo>
                      <a:pt x="28" y="44"/>
                      <a:pt x="28" y="44"/>
                      <a:pt x="28" y="43"/>
                    </a:cubicBezTo>
                    <a:cubicBezTo>
                      <a:pt x="28" y="43"/>
                      <a:pt x="28" y="42"/>
                      <a:pt x="28" y="42"/>
                    </a:cubicBezTo>
                    <a:cubicBezTo>
                      <a:pt x="28" y="42"/>
                      <a:pt x="27" y="41"/>
                      <a:pt x="27" y="41"/>
                    </a:cubicBezTo>
                    <a:cubicBezTo>
                      <a:pt x="27" y="41"/>
                      <a:pt x="27" y="40"/>
                      <a:pt x="26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5" y="40"/>
                      <a:pt x="25" y="39"/>
                      <a:pt x="25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4" y="39"/>
                      <a:pt x="24" y="38"/>
                      <a:pt x="24" y="38"/>
                    </a:cubicBezTo>
                    <a:lnTo>
                      <a:pt x="24" y="46"/>
                    </a:lnTo>
                    <a:close/>
                    <a:moveTo>
                      <a:pt x="0" y="18"/>
                    </a:moveTo>
                    <a:cubicBezTo>
                      <a:pt x="0" y="18"/>
                      <a:pt x="0" y="19"/>
                      <a:pt x="0" y="1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0" y="22"/>
                      <a:pt x="0" y="23"/>
                    </a:cubicBezTo>
                    <a:cubicBezTo>
                      <a:pt x="0" y="23"/>
                      <a:pt x="0" y="24"/>
                      <a:pt x="0" y="25"/>
                    </a:cubicBezTo>
                    <a:cubicBezTo>
                      <a:pt x="0" y="25"/>
                      <a:pt x="0" y="26"/>
                      <a:pt x="0" y="26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9"/>
                      <a:pt x="1" y="30"/>
                      <a:pt x="1" y="31"/>
                    </a:cubicBezTo>
                    <a:cubicBezTo>
                      <a:pt x="1" y="31"/>
                      <a:pt x="1" y="31"/>
                      <a:pt x="1" y="32"/>
                    </a:cubicBezTo>
                    <a:cubicBezTo>
                      <a:pt x="1" y="32"/>
                      <a:pt x="2" y="32"/>
                      <a:pt x="2" y="33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2" y="34"/>
                      <a:pt x="2" y="34"/>
                      <a:pt x="3" y="34"/>
                    </a:cubicBezTo>
                    <a:cubicBezTo>
                      <a:pt x="3" y="35"/>
                      <a:pt x="4" y="36"/>
                      <a:pt x="4" y="37"/>
                    </a:cubicBezTo>
                    <a:cubicBezTo>
                      <a:pt x="5" y="37"/>
                      <a:pt x="5" y="38"/>
                      <a:pt x="6" y="38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39"/>
                      <a:pt x="7" y="40"/>
                      <a:pt x="7" y="40"/>
                    </a:cubicBezTo>
                    <a:cubicBezTo>
                      <a:pt x="8" y="41"/>
                      <a:pt x="10" y="42"/>
                      <a:pt x="11" y="43"/>
                    </a:cubicBezTo>
                    <a:cubicBezTo>
                      <a:pt x="11" y="43"/>
                      <a:pt x="12" y="43"/>
                      <a:pt x="12" y="43"/>
                    </a:cubicBezTo>
                    <a:cubicBezTo>
                      <a:pt x="13" y="44"/>
                      <a:pt x="13" y="44"/>
                      <a:pt x="14" y="44"/>
                    </a:cubicBezTo>
                    <a:cubicBezTo>
                      <a:pt x="14" y="44"/>
                      <a:pt x="15" y="44"/>
                      <a:pt x="15" y="45"/>
                    </a:cubicBezTo>
                    <a:cubicBezTo>
                      <a:pt x="18" y="45"/>
                      <a:pt x="20" y="46"/>
                      <a:pt x="23" y="46"/>
                    </a:cubicBezTo>
                    <a:cubicBezTo>
                      <a:pt x="23" y="46"/>
                      <a:pt x="24" y="46"/>
                      <a:pt x="24" y="46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24" y="37"/>
                      <a:pt x="23" y="37"/>
                      <a:pt x="23" y="36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2" y="34"/>
                      <a:pt x="22" y="34"/>
                      <a:pt x="22" y="33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32"/>
                      <a:pt x="22" y="32"/>
                      <a:pt x="22" y="32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3" y="32"/>
                      <a:pt x="23" y="32"/>
                      <a:pt x="23" y="31"/>
                    </a:cubicBezTo>
                    <a:cubicBezTo>
                      <a:pt x="23" y="31"/>
                      <a:pt x="24" y="31"/>
                      <a:pt x="24" y="31"/>
                    </a:cubicBezTo>
                    <a:cubicBezTo>
                      <a:pt x="24" y="31"/>
                      <a:pt x="24" y="30"/>
                      <a:pt x="24" y="30"/>
                    </a:cubicBezTo>
                    <a:cubicBezTo>
                      <a:pt x="24" y="29"/>
                      <a:pt x="23" y="29"/>
                      <a:pt x="23" y="29"/>
                    </a:cubicBezTo>
                    <a:cubicBezTo>
                      <a:pt x="23" y="29"/>
                      <a:pt x="23" y="28"/>
                      <a:pt x="23" y="28"/>
                    </a:cubicBezTo>
                    <a:cubicBezTo>
                      <a:pt x="23" y="28"/>
                      <a:pt x="23" y="29"/>
                      <a:pt x="23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1" y="29"/>
                      <a:pt x="21" y="28"/>
                      <a:pt x="21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0" y="28"/>
                      <a:pt x="20" y="28"/>
                      <a:pt x="20" y="27"/>
                    </a:cubicBezTo>
                    <a:cubicBezTo>
                      <a:pt x="20" y="27"/>
                      <a:pt x="20" y="27"/>
                      <a:pt x="19" y="26"/>
                    </a:cubicBezTo>
                    <a:cubicBezTo>
                      <a:pt x="19" y="26"/>
                      <a:pt x="19" y="26"/>
                      <a:pt x="18" y="26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7" y="26"/>
                      <a:pt x="17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ubicBezTo>
                      <a:pt x="12" y="24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0" y="20"/>
                      <a:pt x="10" y="20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19"/>
                      <a:pt x="10" y="19"/>
                      <a:pt x="10" y="18"/>
                    </a:cubicBezTo>
                    <a:cubicBezTo>
                      <a:pt x="10" y="18"/>
                      <a:pt x="9" y="18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9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0" y="21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0" y="21"/>
                    </a:cubicBezTo>
                    <a:cubicBezTo>
                      <a:pt x="10" y="21"/>
                      <a:pt x="9" y="21"/>
                      <a:pt x="9" y="21"/>
                    </a:cubicBezTo>
                    <a:cubicBezTo>
                      <a:pt x="9" y="21"/>
                      <a:pt x="10" y="21"/>
                      <a:pt x="9" y="21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8" y="19"/>
                      <a:pt x="8" y="18"/>
                      <a:pt x="8" y="18"/>
                    </a:cubicBezTo>
                    <a:cubicBezTo>
                      <a:pt x="8" y="18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7" y="1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5"/>
                      <a:pt x="7" y="15"/>
                    </a:cubicBezTo>
                    <a:cubicBezTo>
                      <a:pt x="7" y="15"/>
                      <a:pt x="7" y="14"/>
                      <a:pt x="7" y="14"/>
                    </a:cubicBezTo>
                    <a:cubicBezTo>
                      <a:pt x="7" y="14"/>
                      <a:pt x="8" y="14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2"/>
                      <a:pt x="9" y="12"/>
                    </a:cubicBezTo>
                    <a:cubicBezTo>
                      <a:pt x="9" y="12"/>
                      <a:pt x="9" y="11"/>
                      <a:pt x="9" y="11"/>
                    </a:cubicBezTo>
                    <a:cubicBezTo>
                      <a:pt x="10" y="11"/>
                      <a:pt x="10" y="10"/>
                      <a:pt x="10" y="10"/>
                    </a:cubicBezTo>
                    <a:cubicBezTo>
                      <a:pt x="10" y="10"/>
                      <a:pt x="9" y="10"/>
                      <a:pt x="9" y="9"/>
                    </a:cubicBezTo>
                    <a:cubicBezTo>
                      <a:pt x="9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7"/>
                    </a:cubicBezTo>
                    <a:cubicBezTo>
                      <a:pt x="10" y="7"/>
                      <a:pt x="9" y="8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2" y="3"/>
                      <a:pt x="15" y="2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20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1" y="1"/>
                      <a:pt x="21" y="2"/>
                      <a:pt x="22" y="2"/>
                    </a:cubicBezTo>
                    <a:cubicBezTo>
                      <a:pt x="22" y="2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3" y="1"/>
                    </a:cubicBezTo>
                    <a:cubicBezTo>
                      <a:pt x="23" y="1"/>
                      <a:pt x="24" y="1"/>
                      <a:pt x="24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0" y="0"/>
                      <a:pt x="17" y="0"/>
                      <a:pt x="15" y="1"/>
                    </a:cubicBezTo>
                    <a:cubicBezTo>
                      <a:pt x="15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3" y="2"/>
                      <a:pt x="13" y="2"/>
                    </a:cubicBezTo>
                    <a:cubicBezTo>
                      <a:pt x="13" y="2"/>
                      <a:pt x="12" y="2"/>
                      <a:pt x="12" y="2"/>
                    </a:cubicBezTo>
                    <a:cubicBezTo>
                      <a:pt x="12" y="2"/>
                      <a:pt x="11" y="2"/>
                      <a:pt x="11" y="3"/>
                    </a:cubicBezTo>
                    <a:cubicBezTo>
                      <a:pt x="10" y="3"/>
                      <a:pt x="9" y="4"/>
                      <a:pt x="7" y="5"/>
                    </a:cubicBezTo>
                    <a:cubicBezTo>
                      <a:pt x="7" y="5"/>
                      <a:pt x="7" y="5"/>
                      <a:pt x="7" y="6"/>
                    </a:cubicBezTo>
                    <a:cubicBezTo>
                      <a:pt x="7" y="6"/>
                      <a:pt x="7" y="6"/>
                      <a:pt x="6" y="6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5" y="8"/>
                      <a:pt x="5" y="8"/>
                      <a:pt x="4" y="8"/>
                    </a:cubicBezTo>
                    <a:cubicBezTo>
                      <a:pt x="4" y="9"/>
                      <a:pt x="3" y="10"/>
                      <a:pt x="3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3"/>
                      <a:pt x="2" y="13"/>
                    </a:cubicBezTo>
                    <a:cubicBezTo>
                      <a:pt x="2" y="13"/>
                      <a:pt x="1" y="14"/>
                      <a:pt x="1" y="14"/>
                    </a:cubicBezTo>
                    <a:cubicBezTo>
                      <a:pt x="1" y="14"/>
                      <a:pt x="1" y="15"/>
                      <a:pt x="1" y="15"/>
                    </a:cubicBezTo>
                    <a:cubicBezTo>
                      <a:pt x="1" y="15"/>
                      <a:pt x="0" y="16"/>
                      <a:pt x="0" y="17"/>
                    </a:cubicBezTo>
                    <a:cubicBezTo>
                      <a:pt x="0" y="17"/>
                      <a:pt x="0" y="18"/>
                      <a:pt x="0" y="18"/>
                    </a:cubicBezTo>
                    <a:close/>
                    <a:moveTo>
                      <a:pt x="24" y="18"/>
                    </a:move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9"/>
                      <a:pt x="24" y="28"/>
                      <a:pt x="23" y="28"/>
                    </a:cubicBezTo>
                    <a:cubicBezTo>
                      <a:pt x="23" y="28"/>
                      <a:pt x="23" y="28"/>
                      <a:pt x="22" y="28"/>
                    </a:cubicBezTo>
                    <a:cubicBezTo>
                      <a:pt x="22" y="28"/>
                      <a:pt x="21" y="28"/>
                      <a:pt x="21" y="27"/>
                    </a:cubicBezTo>
                    <a:cubicBezTo>
                      <a:pt x="21" y="27"/>
                      <a:pt x="21" y="27"/>
                      <a:pt x="21" y="26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0" y="25"/>
                      <a:pt x="20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4"/>
                      <a:pt x="19" y="24"/>
                    </a:cubicBezTo>
                    <a:cubicBezTo>
                      <a:pt x="19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3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5" y="22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7" y="19"/>
                      <a:pt x="17" y="19"/>
                    </a:cubicBezTo>
                    <a:cubicBezTo>
                      <a:pt x="17" y="19"/>
                      <a:pt x="18" y="19"/>
                      <a:pt x="18" y="19"/>
                    </a:cubicBezTo>
                    <a:cubicBezTo>
                      <a:pt x="18" y="19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8"/>
                      <a:pt x="21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3" y="19"/>
                      <a:pt x="23" y="19"/>
                    </a:cubicBezTo>
                    <a:cubicBezTo>
                      <a:pt x="23" y="19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4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íṥļîḑé">
                <a:extLst>
                  <a:ext uri="{FF2B5EF4-FFF2-40B4-BE49-F238E27FC236}">
                    <a16:creationId xmlns:a16="http://schemas.microsoft.com/office/drawing/2014/main" id="{91271702-47B7-4D14-8D0B-8164C761C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8876" y="2725286"/>
                <a:ext cx="147039" cy="238742"/>
              </a:xfrm>
              <a:custGeom>
                <a:avLst/>
                <a:gdLst>
                  <a:gd name="T0" fmla="*/ 0 w 26"/>
                  <a:gd name="T1" fmla="*/ 29 h 42"/>
                  <a:gd name="T2" fmla="*/ 0 w 26"/>
                  <a:gd name="T3" fmla="*/ 35 h 42"/>
                  <a:gd name="T4" fmla="*/ 8 w 26"/>
                  <a:gd name="T5" fmla="*/ 42 h 42"/>
                  <a:gd name="T6" fmla="*/ 18 w 26"/>
                  <a:gd name="T7" fmla="*/ 42 h 42"/>
                  <a:gd name="T8" fmla="*/ 26 w 26"/>
                  <a:gd name="T9" fmla="*/ 35 h 42"/>
                  <a:gd name="T10" fmla="*/ 26 w 26"/>
                  <a:gd name="T11" fmla="*/ 29 h 42"/>
                  <a:gd name="T12" fmla="*/ 17 w 26"/>
                  <a:gd name="T13" fmla="*/ 29 h 42"/>
                  <a:gd name="T14" fmla="*/ 17 w 26"/>
                  <a:gd name="T15" fmla="*/ 24 h 42"/>
                  <a:gd name="T16" fmla="*/ 26 w 26"/>
                  <a:gd name="T17" fmla="*/ 24 h 42"/>
                  <a:gd name="T18" fmla="*/ 26 w 26"/>
                  <a:gd name="T19" fmla="*/ 16 h 42"/>
                  <a:gd name="T20" fmla="*/ 17 w 26"/>
                  <a:gd name="T21" fmla="*/ 16 h 42"/>
                  <a:gd name="T22" fmla="*/ 17 w 26"/>
                  <a:gd name="T23" fmla="*/ 10 h 42"/>
                  <a:gd name="T24" fmla="*/ 26 w 26"/>
                  <a:gd name="T25" fmla="*/ 10 h 42"/>
                  <a:gd name="T26" fmla="*/ 26 w 26"/>
                  <a:gd name="T27" fmla="*/ 7 h 42"/>
                  <a:gd name="T28" fmla="*/ 18 w 26"/>
                  <a:gd name="T29" fmla="*/ 0 h 42"/>
                  <a:gd name="T30" fmla="*/ 8 w 26"/>
                  <a:gd name="T31" fmla="*/ 0 h 42"/>
                  <a:gd name="T32" fmla="*/ 0 w 26"/>
                  <a:gd name="T33" fmla="*/ 7 h 42"/>
                  <a:gd name="T34" fmla="*/ 0 w 26"/>
                  <a:gd name="T35" fmla="*/ 10 h 42"/>
                  <a:gd name="T36" fmla="*/ 9 w 26"/>
                  <a:gd name="T37" fmla="*/ 10 h 42"/>
                  <a:gd name="T38" fmla="*/ 9 w 26"/>
                  <a:gd name="T39" fmla="*/ 16 h 42"/>
                  <a:gd name="T40" fmla="*/ 0 w 26"/>
                  <a:gd name="T41" fmla="*/ 16 h 42"/>
                  <a:gd name="T42" fmla="*/ 0 w 26"/>
                  <a:gd name="T43" fmla="*/ 24 h 42"/>
                  <a:gd name="T44" fmla="*/ 9 w 26"/>
                  <a:gd name="T45" fmla="*/ 24 h 42"/>
                  <a:gd name="T46" fmla="*/ 9 w 26"/>
                  <a:gd name="T47" fmla="*/ 29 h 42"/>
                  <a:gd name="T48" fmla="*/ 0 w 26"/>
                  <a:gd name="T4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" h="42">
                    <a:moveTo>
                      <a:pt x="0" y="29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0" y="39"/>
                      <a:pt x="4" y="42"/>
                      <a:pt x="8" y="42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22" y="42"/>
                      <a:pt x="26" y="39"/>
                      <a:pt x="26" y="35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3"/>
                      <a:pt x="22" y="0"/>
                      <a:pt x="1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9"/>
                      <a:pt x="9" y="29"/>
                      <a:pt x="9" y="29"/>
                    </a:cubicBezTo>
                    <a:lnTo>
                      <a:pt x="0" y="29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i$lïḍe">
                <a:extLst>
                  <a:ext uri="{FF2B5EF4-FFF2-40B4-BE49-F238E27FC236}">
                    <a16:creationId xmlns:a16="http://schemas.microsoft.com/office/drawing/2014/main" id="{C17C8540-F390-48DC-B56B-7116AC7095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7769" y="2941893"/>
                <a:ext cx="229256" cy="147039"/>
              </a:xfrm>
              <a:custGeom>
                <a:avLst/>
                <a:gdLst>
                  <a:gd name="T0" fmla="*/ 0 w 40"/>
                  <a:gd name="T1" fmla="*/ 1 h 26"/>
                  <a:gd name="T2" fmla="*/ 13 w 40"/>
                  <a:gd name="T3" fmla="*/ 12 h 26"/>
                  <a:gd name="T4" fmla="*/ 17 w 40"/>
                  <a:gd name="T5" fmla="*/ 12 h 26"/>
                  <a:gd name="T6" fmla="*/ 17 w 40"/>
                  <a:gd name="T7" fmla="*/ 20 h 26"/>
                  <a:gd name="T8" fmla="*/ 12 w 40"/>
                  <a:gd name="T9" fmla="*/ 20 h 26"/>
                  <a:gd name="T10" fmla="*/ 12 w 40"/>
                  <a:gd name="T11" fmla="*/ 26 h 26"/>
                  <a:gd name="T12" fmla="*/ 28 w 40"/>
                  <a:gd name="T13" fmla="*/ 26 h 26"/>
                  <a:gd name="T14" fmla="*/ 28 w 40"/>
                  <a:gd name="T15" fmla="*/ 20 h 26"/>
                  <a:gd name="T16" fmla="*/ 23 w 40"/>
                  <a:gd name="T17" fmla="*/ 20 h 26"/>
                  <a:gd name="T18" fmla="*/ 23 w 40"/>
                  <a:gd name="T19" fmla="*/ 12 h 26"/>
                  <a:gd name="T20" fmla="*/ 27 w 40"/>
                  <a:gd name="T21" fmla="*/ 12 h 26"/>
                  <a:gd name="T22" fmla="*/ 40 w 40"/>
                  <a:gd name="T23" fmla="*/ 1 h 26"/>
                  <a:gd name="T24" fmla="*/ 35 w 40"/>
                  <a:gd name="T25" fmla="*/ 0 h 26"/>
                  <a:gd name="T26" fmla="*/ 27 w 40"/>
                  <a:gd name="T27" fmla="*/ 7 h 26"/>
                  <a:gd name="T28" fmla="*/ 13 w 40"/>
                  <a:gd name="T29" fmla="*/ 7 h 26"/>
                  <a:gd name="T30" fmla="*/ 5 w 40"/>
                  <a:gd name="T31" fmla="*/ 0 h 26"/>
                  <a:gd name="T32" fmla="*/ 0 w 40"/>
                  <a:gd name="T33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26">
                    <a:moveTo>
                      <a:pt x="0" y="1"/>
                    </a:moveTo>
                    <a:cubicBezTo>
                      <a:pt x="1" y="7"/>
                      <a:pt x="7" y="12"/>
                      <a:pt x="13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26"/>
                      <a:pt x="12" y="26"/>
                      <a:pt x="12" y="26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33" y="12"/>
                      <a:pt x="39" y="6"/>
                      <a:pt x="40" y="1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4" y="3"/>
                      <a:pt x="31" y="7"/>
                      <a:pt x="27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0" y="7"/>
                      <a:pt x="6" y="4"/>
                      <a:pt x="5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ṡ1ïḋé">
                <a:extLst>
                  <a:ext uri="{FF2B5EF4-FFF2-40B4-BE49-F238E27FC236}">
                    <a16:creationId xmlns:a16="http://schemas.microsoft.com/office/drawing/2014/main" id="{10363C34-B034-498E-AD87-C3A3CB04CA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6419" y="3944294"/>
                <a:ext cx="205540" cy="324120"/>
              </a:xfrm>
              <a:custGeom>
                <a:avLst/>
                <a:gdLst>
                  <a:gd name="T0" fmla="*/ 130 w 130"/>
                  <a:gd name="T1" fmla="*/ 205 h 205"/>
                  <a:gd name="T2" fmla="*/ 115 w 130"/>
                  <a:gd name="T3" fmla="*/ 4 h 205"/>
                  <a:gd name="T4" fmla="*/ 101 w 130"/>
                  <a:gd name="T5" fmla="*/ 0 h 205"/>
                  <a:gd name="T6" fmla="*/ 115 w 130"/>
                  <a:gd name="T7" fmla="*/ 14 h 205"/>
                  <a:gd name="T8" fmla="*/ 115 w 130"/>
                  <a:gd name="T9" fmla="*/ 133 h 205"/>
                  <a:gd name="T10" fmla="*/ 101 w 130"/>
                  <a:gd name="T11" fmla="*/ 148 h 205"/>
                  <a:gd name="T12" fmla="*/ 115 w 130"/>
                  <a:gd name="T13" fmla="*/ 162 h 205"/>
                  <a:gd name="T14" fmla="*/ 101 w 130"/>
                  <a:gd name="T15" fmla="*/ 162 h 205"/>
                  <a:gd name="T16" fmla="*/ 115 w 130"/>
                  <a:gd name="T17" fmla="*/ 173 h 205"/>
                  <a:gd name="T18" fmla="*/ 115 w 130"/>
                  <a:gd name="T19" fmla="*/ 191 h 205"/>
                  <a:gd name="T20" fmla="*/ 101 w 130"/>
                  <a:gd name="T21" fmla="*/ 205 h 205"/>
                  <a:gd name="T22" fmla="*/ 90 w 130"/>
                  <a:gd name="T23" fmla="*/ 4 h 205"/>
                  <a:gd name="T24" fmla="*/ 65 w 130"/>
                  <a:gd name="T25" fmla="*/ 14 h 205"/>
                  <a:gd name="T26" fmla="*/ 101 w 130"/>
                  <a:gd name="T27" fmla="*/ 0 h 205"/>
                  <a:gd name="T28" fmla="*/ 90 w 130"/>
                  <a:gd name="T29" fmla="*/ 0 h 205"/>
                  <a:gd name="T30" fmla="*/ 101 w 130"/>
                  <a:gd name="T31" fmla="*/ 205 h 205"/>
                  <a:gd name="T32" fmla="*/ 90 w 130"/>
                  <a:gd name="T33" fmla="*/ 191 h 205"/>
                  <a:gd name="T34" fmla="*/ 101 w 130"/>
                  <a:gd name="T35" fmla="*/ 173 h 205"/>
                  <a:gd name="T36" fmla="*/ 90 w 130"/>
                  <a:gd name="T37" fmla="*/ 162 h 205"/>
                  <a:gd name="T38" fmla="*/ 101 w 130"/>
                  <a:gd name="T39" fmla="*/ 148 h 205"/>
                  <a:gd name="T40" fmla="*/ 65 w 130"/>
                  <a:gd name="T41" fmla="*/ 133 h 205"/>
                  <a:gd name="T42" fmla="*/ 76 w 130"/>
                  <a:gd name="T43" fmla="*/ 148 h 205"/>
                  <a:gd name="T44" fmla="*/ 76 w 130"/>
                  <a:gd name="T45" fmla="*/ 162 h 205"/>
                  <a:gd name="T46" fmla="*/ 65 w 130"/>
                  <a:gd name="T47" fmla="*/ 173 h 205"/>
                  <a:gd name="T48" fmla="*/ 76 w 130"/>
                  <a:gd name="T49" fmla="*/ 191 h 205"/>
                  <a:gd name="T50" fmla="*/ 65 w 130"/>
                  <a:gd name="T51" fmla="*/ 191 h 205"/>
                  <a:gd name="T52" fmla="*/ 65 w 130"/>
                  <a:gd name="T53" fmla="*/ 4 h 205"/>
                  <a:gd name="T54" fmla="*/ 25 w 130"/>
                  <a:gd name="T55" fmla="*/ 14 h 205"/>
                  <a:gd name="T56" fmla="*/ 65 w 130"/>
                  <a:gd name="T57" fmla="*/ 4 h 205"/>
                  <a:gd name="T58" fmla="*/ 25 w 130"/>
                  <a:gd name="T59" fmla="*/ 205 h 205"/>
                  <a:gd name="T60" fmla="*/ 65 w 130"/>
                  <a:gd name="T61" fmla="*/ 191 h 205"/>
                  <a:gd name="T62" fmla="*/ 50 w 130"/>
                  <a:gd name="T63" fmla="*/ 173 h 205"/>
                  <a:gd name="T64" fmla="*/ 65 w 130"/>
                  <a:gd name="T65" fmla="*/ 162 h 205"/>
                  <a:gd name="T66" fmla="*/ 50 w 130"/>
                  <a:gd name="T67" fmla="*/ 148 h 205"/>
                  <a:gd name="T68" fmla="*/ 65 w 130"/>
                  <a:gd name="T69" fmla="*/ 133 h 205"/>
                  <a:gd name="T70" fmla="*/ 25 w 130"/>
                  <a:gd name="T71" fmla="*/ 148 h 205"/>
                  <a:gd name="T72" fmla="*/ 40 w 130"/>
                  <a:gd name="T73" fmla="*/ 162 h 205"/>
                  <a:gd name="T74" fmla="*/ 25 w 130"/>
                  <a:gd name="T75" fmla="*/ 162 h 205"/>
                  <a:gd name="T76" fmla="*/ 40 w 130"/>
                  <a:gd name="T77" fmla="*/ 173 h 205"/>
                  <a:gd name="T78" fmla="*/ 40 w 130"/>
                  <a:gd name="T79" fmla="*/ 191 h 205"/>
                  <a:gd name="T80" fmla="*/ 25 w 130"/>
                  <a:gd name="T81" fmla="*/ 205 h 205"/>
                  <a:gd name="T82" fmla="*/ 0 w 130"/>
                  <a:gd name="T83" fmla="*/ 4 h 205"/>
                  <a:gd name="T84" fmla="*/ 25 w 130"/>
                  <a:gd name="T85" fmla="*/ 205 h 205"/>
                  <a:gd name="T86" fmla="*/ 14 w 130"/>
                  <a:gd name="T87" fmla="*/ 191 h 205"/>
                  <a:gd name="T88" fmla="*/ 25 w 130"/>
                  <a:gd name="T89" fmla="*/ 173 h 205"/>
                  <a:gd name="T90" fmla="*/ 14 w 130"/>
                  <a:gd name="T91" fmla="*/ 162 h 205"/>
                  <a:gd name="T92" fmla="*/ 25 w 130"/>
                  <a:gd name="T93" fmla="*/ 148 h 205"/>
                  <a:gd name="T94" fmla="*/ 14 w 130"/>
                  <a:gd name="T95" fmla="*/ 133 h 205"/>
                  <a:gd name="T96" fmla="*/ 25 w 130"/>
                  <a:gd name="T97" fmla="*/ 14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0" h="205">
                    <a:moveTo>
                      <a:pt x="101" y="205"/>
                    </a:moveTo>
                    <a:lnTo>
                      <a:pt x="130" y="205"/>
                    </a:lnTo>
                    <a:lnTo>
                      <a:pt x="130" y="4"/>
                    </a:lnTo>
                    <a:lnTo>
                      <a:pt x="115" y="4"/>
                    </a:lnTo>
                    <a:lnTo>
                      <a:pt x="115" y="0"/>
                    </a:lnTo>
                    <a:lnTo>
                      <a:pt x="101" y="0"/>
                    </a:lnTo>
                    <a:lnTo>
                      <a:pt x="101" y="14"/>
                    </a:lnTo>
                    <a:lnTo>
                      <a:pt x="115" y="14"/>
                    </a:lnTo>
                    <a:lnTo>
                      <a:pt x="115" y="133"/>
                    </a:lnTo>
                    <a:lnTo>
                      <a:pt x="115" y="133"/>
                    </a:lnTo>
                    <a:lnTo>
                      <a:pt x="101" y="133"/>
                    </a:lnTo>
                    <a:lnTo>
                      <a:pt x="101" y="148"/>
                    </a:lnTo>
                    <a:lnTo>
                      <a:pt x="115" y="148"/>
                    </a:lnTo>
                    <a:lnTo>
                      <a:pt x="115" y="162"/>
                    </a:lnTo>
                    <a:lnTo>
                      <a:pt x="115" y="162"/>
                    </a:lnTo>
                    <a:lnTo>
                      <a:pt x="101" y="162"/>
                    </a:lnTo>
                    <a:lnTo>
                      <a:pt x="101" y="173"/>
                    </a:lnTo>
                    <a:lnTo>
                      <a:pt x="115" y="173"/>
                    </a:lnTo>
                    <a:lnTo>
                      <a:pt x="115" y="191"/>
                    </a:lnTo>
                    <a:lnTo>
                      <a:pt x="115" y="191"/>
                    </a:lnTo>
                    <a:lnTo>
                      <a:pt x="101" y="191"/>
                    </a:lnTo>
                    <a:lnTo>
                      <a:pt x="101" y="205"/>
                    </a:lnTo>
                    <a:close/>
                    <a:moveTo>
                      <a:pt x="90" y="0"/>
                    </a:moveTo>
                    <a:lnTo>
                      <a:pt x="90" y="4"/>
                    </a:lnTo>
                    <a:lnTo>
                      <a:pt x="65" y="4"/>
                    </a:lnTo>
                    <a:lnTo>
                      <a:pt x="65" y="14"/>
                    </a:lnTo>
                    <a:lnTo>
                      <a:pt x="101" y="14"/>
                    </a:lnTo>
                    <a:lnTo>
                      <a:pt x="101" y="0"/>
                    </a:lnTo>
                    <a:lnTo>
                      <a:pt x="90" y="0"/>
                    </a:lnTo>
                    <a:lnTo>
                      <a:pt x="90" y="0"/>
                    </a:lnTo>
                    <a:close/>
                    <a:moveTo>
                      <a:pt x="65" y="205"/>
                    </a:moveTo>
                    <a:lnTo>
                      <a:pt x="101" y="205"/>
                    </a:lnTo>
                    <a:lnTo>
                      <a:pt x="101" y="191"/>
                    </a:lnTo>
                    <a:lnTo>
                      <a:pt x="90" y="191"/>
                    </a:lnTo>
                    <a:lnTo>
                      <a:pt x="90" y="173"/>
                    </a:lnTo>
                    <a:lnTo>
                      <a:pt x="101" y="173"/>
                    </a:lnTo>
                    <a:lnTo>
                      <a:pt x="101" y="162"/>
                    </a:lnTo>
                    <a:lnTo>
                      <a:pt x="90" y="162"/>
                    </a:lnTo>
                    <a:lnTo>
                      <a:pt x="90" y="148"/>
                    </a:lnTo>
                    <a:lnTo>
                      <a:pt x="101" y="148"/>
                    </a:lnTo>
                    <a:lnTo>
                      <a:pt x="101" y="133"/>
                    </a:lnTo>
                    <a:lnTo>
                      <a:pt x="65" y="133"/>
                    </a:lnTo>
                    <a:lnTo>
                      <a:pt x="65" y="148"/>
                    </a:lnTo>
                    <a:lnTo>
                      <a:pt x="76" y="148"/>
                    </a:lnTo>
                    <a:lnTo>
                      <a:pt x="76" y="162"/>
                    </a:lnTo>
                    <a:lnTo>
                      <a:pt x="76" y="162"/>
                    </a:lnTo>
                    <a:lnTo>
                      <a:pt x="65" y="162"/>
                    </a:lnTo>
                    <a:lnTo>
                      <a:pt x="65" y="173"/>
                    </a:lnTo>
                    <a:lnTo>
                      <a:pt x="76" y="173"/>
                    </a:lnTo>
                    <a:lnTo>
                      <a:pt x="76" y="191"/>
                    </a:lnTo>
                    <a:lnTo>
                      <a:pt x="76" y="191"/>
                    </a:lnTo>
                    <a:lnTo>
                      <a:pt x="65" y="191"/>
                    </a:lnTo>
                    <a:lnTo>
                      <a:pt x="65" y="205"/>
                    </a:lnTo>
                    <a:close/>
                    <a:moveTo>
                      <a:pt x="65" y="4"/>
                    </a:moveTo>
                    <a:lnTo>
                      <a:pt x="25" y="4"/>
                    </a:lnTo>
                    <a:lnTo>
                      <a:pt x="25" y="14"/>
                    </a:lnTo>
                    <a:lnTo>
                      <a:pt x="65" y="14"/>
                    </a:lnTo>
                    <a:lnTo>
                      <a:pt x="65" y="4"/>
                    </a:lnTo>
                    <a:lnTo>
                      <a:pt x="65" y="4"/>
                    </a:lnTo>
                    <a:close/>
                    <a:moveTo>
                      <a:pt x="25" y="205"/>
                    </a:moveTo>
                    <a:lnTo>
                      <a:pt x="65" y="205"/>
                    </a:lnTo>
                    <a:lnTo>
                      <a:pt x="65" y="191"/>
                    </a:lnTo>
                    <a:lnTo>
                      <a:pt x="50" y="191"/>
                    </a:lnTo>
                    <a:lnTo>
                      <a:pt x="50" y="173"/>
                    </a:lnTo>
                    <a:lnTo>
                      <a:pt x="65" y="173"/>
                    </a:lnTo>
                    <a:lnTo>
                      <a:pt x="65" y="162"/>
                    </a:lnTo>
                    <a:lnTo>
                      <a:pt x="50" y="162"/>
                    </a:lnTo>
                    <a:lnTo>
                      <a:pt x="50" y="148"/>
                    </a:lnTo>
                    <a:lnTo>
                      <a:pt x="65" y="148"/>
                    </a:lnTo>
                    <a:lnTo>
                      <a:pt x="65" y="133"/>
                    </a:lnTo>
                    <a:lnTo>
                      <a:pt x="25" y="133"/>
                    </a:lnTo>
                    <a:lnTo>
                      <a:pt x="25" y="148"/>
                    </a:lnTo>
                    <a:lnTo>
                      <a:pt x="40" y="148"/>
                    </a:lnTo>
                    <a:lnTo>
                      <a:pt x="40" y="162"/>
                    </a:lnTo>
                    <a:lnTo>
                      <a:pt x="40" y="162"/>
                    </a:lnTo>
                    <a:lnTo>
                      <a:pt x="25" y="162"/>
                    </a:lnTo>
                    <a:lnTo>
                      <a:pt x="25" y="173"/>
                    </a:lnTo>
                    <a:lnTo>
                      <a:pt x="40" y="173"/>
                    </a:lnTo>
                    <a:lnTo>
                      <a:pt x="40" y="191"/>
                    </a:lnTo>
                    <a:lnTo>
                      <a:pt x="40" y="191"/>
                    </a:lnTo>
                    <a:lnTo>
                      <a:pt x="25" y="191"/>
                    </a:lnTo>
                    <a:lnTo>
                      <a:pt x="25" y="205"/>
                    </a:lnTo>
                    <a:close/>
                    <a:moveTo>
                      <a:pt x="25" y="4"/>
                    </a:moveTo>
                    <a:lnTo>
                      <a:pt x="0" y="4"/>
                    </a:lnTo>
                    <a:lnTo>
                      <a:pt x="0" y="205"/>
                    </a:lnTo>
                    <a:lnTo>
                      <a:pt x="25" y="205"/>
                    </a:lnTo>
                    <a:lnTo>
                      <a:pt x="25" y="191"/>
                    </a:lnTo>
                    <a:lnTo>
                      <a:pt x="14" y="191"/>
                    </a:lnTo>
                    <a:lnTo>
                      <a:pt x="14" y="173"/>
                    </a:lnTo>
                    <a:lnTo>
                      <a:pt x="25" y="173"/>
                    </a:lnTo>
                    <a:lnTo>
                      <a:pt x="25" y="162"/>
                    </a:lnTo>
                    <a:lnTo>
                      <a:pt x="14" y="162"/>
                    </a:lnTo>
                    <a:lnTo>
                      <a:pt x="14" y="148"/>
                    </a:lnTo>
                    <a:lnTo>
                      <a:pt x="25" y="148"/>
                    </a:lnTo>
                    <a:lnTo>
                      <a:pt x="25" y="133"/>
                    </a:lnTo>
                    <a:lnTo>
                      <a:pt x="14" y="133"/>
                    </a:lnTo>
                    <a:lnTo>
                      <a:pt x="14" y="14"/>
                    </a:lnTo>
                    <a:lnTo>
                      <a:pt x="25" y="14"/>
                    </a:lnTo>
                    <a:lnTo>
                      <a:pt x="25" y="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íSḻîdè">
                <a:extLst>
                  <a:ext uri="{FF2B5EF4-FFF2-40B4-BE49-F238E27FC236}">
                    <a16:creationId xmlns:a16="http://schemas.microsoft.com/office/drawing/2014/main" id="{E3071489-0FDE-4F93-BAD4-7797250160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6994" y="2366383"/>
                <a:ext cx="188148" cy="188147"/>
              </a:xfrm>
              <a:custGeom>
                <a:avLst/>
                <a:gdLst>
                  <a:gd name="T0" fmla="*/ 16 w 33"/>
                  <a:gd name="T1" fmla="*/ 31 h 33"/>
                  <a:gd name="T2" fmla="*/ 19 w 33"/>
                  <a:gd name="T3" fmla="*/ 31 h 33"/>
                  <a:gd name="T4" fmla="*/ 20 w 33"/>
                  <a:gd name="T5" fmla="*/ 33 h 33"/>
                  <a:gd name="T6" fmla="*/ 26 w 33"/>
                  <a:gd name="T7" fmla="*/ 31 h 33"/>
                  <a:gd name="T8" fmla="*/ 25 w 33"/>
                  <a:gd name="T9" fmla="*/ 29 h 33"/>
                  <a:gd name="T10" fmla="*/ 28 w 33"/>
                  <a:gd name="T11" fmla="*/ 25 h 33"/>
                  <a:gd name="T12" fmla="*/ 30 w 33"/>
                  <a:gd name="T13" fmla="*/ 26 h 33"/>
                  <a:gd name="T14" fmla="*/ 33 w 33"/>
                  <a:gd name="T15" fmla="*/ 20 h 33"/>
                  <a:gd name="T16" fmla="*/ 30 w 33"/>
                  <a:gd name="T17" fmla="*/ 19 h 33"/>
                  <a:gd name="T18" fmla="*/ 30 w 33"/>
                  <a:gd name="T19" fmla="*/ 14 h 33"/>
                  <a:gd name="T20" fmla="*/ 33 w 33"/>
                  <a:gd name="T21" fmla="*/ 13 h 33"/>
                  <a:gd name="T22" fmla="*/ 30 w 33"/>
                  <a:gd name="T23" fmla="*/ 8 h 33"/>
                  <a:gd name="T24" fmla="*/ 28 w 33"/>
                  <a:gd name="T25" fmla="*/ 9 h 33"/>
                  <a:gd name="T26" fmla="*/ 24 w 33"/>
                  <a:gd name="T27" fmla="*/ 5 h 33"/>
                  <a:gd name="T28" fmla="*/ 25 w 33"/>
                  <a:gd name="T29" fmla="*/ 3 h 33"/>
                  <a:gd name="T30" fmla="*/ 20 w 33"/>
                  <a:gd name="T31" fmla="*/ 0 h 33"/>
                  <a:gd name="T32" fmla="*/ 19 w 33"/>
                  <a:gd name="T33" fmla="*/ 3 h 33"/>
                  <a:gd name="T34" fmla="*/ 16 w 33"/>
                  <a:gd name="T35" fmla="*/ 3 h 33"/>
                  <a:gd name="T36" fmla="*/ 16 w 33"/>
                  <a:gd name="T37" fmla="*/ 7 h 33"/>
                  <a:gd name="T38" fmla="*/ 25 w 33"/>
                  <a:gd name="T39" fmla="*/ 13 h 33"/>
                  <a:gd name="T40" fmla="*/ 20 w 33"/>
                  <a:gd name="T41" fmla="*/ 26 h 33"/>
                  <a:gd name="T42" fmla="*/ 16 w 33"/>
                  <a:gd name="T43" fmla="*/ 26 h 33"/>
                  <a:gd name="T44" fmla="*/ 16 w 33"/>
                  <a:gd name="T45" fmla="*/ 26 h 33"/>
                  <a:gd name="T46" fmla="*/ 16 w 33"/>
                  <a:gd name="T47" fmla="*/ 31 h 33"/>
                  <a:gd name="T48" fmla="*/ 2 w 33"/>
                  <a:gd name="T49" fmla="*/ 20 h 33"/>
                  <a:gd name="T50" fmla="*/ 0 w 33"/>
                  <a:gd name="T51" fmla="*/ 21 h 33"/>
                  <a:gd name="T52" fmla="*/ 2 w 33"/>
                  <a:gd name="T53" fmla="*/ 26 h 33"/>
                  <a:gd name="T54" fmla="*/ 5 w 33"/>
                  <a:gd name="T55" fmla="*/ 25 h 33"/>
                  <a:gd name="T56" fmla="*/ 8 w 33"/>
                  <a:gd name="T57" fmla="*/ 29 h 33"/>
                  <a:gd name="T58" fmla="*/ 7 w 33"/>
                  <a:gd name="T59" fmla="*/ 31 h 33"/>
                  <a:gd name="T60" fmla="*/ 13 w 33"/>
                  <a:gd name="T61" fmla="*/ 33 h 33"/>
                  <a:gd name="T62" fmla="*/ 14 w 33"/>
                  <a:gd name="T63" fmla="*/ 31 h 33"/>
                  <a:gd name="T64" fmla="*/ 16 w 33"/>
                  <a:gd name="T65" fmla="*/ 31 h 33"/>
                  <a:gd name="T66" fmla="*/ 16 w 33"/>
                  <a:gd name="T67" fmla="*/ 26 h 33"/>
                  <a:gd name="T68" fmla="*/ 8 w 33"/>
                  <a:gd name="T69" fmla="*/ 21 h 33"/>
                  <a:gd name="T70" fmla="*/ 13 w 33"/>
                  <a:gd name="T71" fmla="*/ 8 h 33"/>
                  <a:gd name="T72" fmla="*/ 13 w 33"/>
                  <a:gd name="T73" fmla="*/ 8 h 33"/>
                  <a:gd name="T74" fmla="*/ 16 w 33"/>
                  <a:gd name="T75" fmla="*/ 7 h 33"/>
                  <a:gd name="T76" fmla="*/ 16 w 33"/>
                  <a:gd name="T77" fmla="*/ 7 h 33"/>
                  <a:gd name="T78" fmla="*/ 16 w 33"/>
                  <a:gd name="T79" fmla="*/ 3 h 33"/>
                  <a:gd name="T80" fmla="*/ 14 w 33"/>
                  <a:gd name="T81" fmla="*/ 3 h 33"/>
                  <a:gd name="T82" fmla="*/ 13 w 33"/>
                  <a:gd name="T83" fmla="*/ 1 h 33"/>
                  <a:gd name="T84" fmla="*/ 7 w 33"/>
                  <a:gd name="T85" fmla="*/ 3 h 33"/>
                  <a:gd name="T86" fmla="*/ 8 w 33"/>
                  <a:gd name="T87" fmla="*/ 5 h 33"/>
                  <a:gd name="T88" fmla="*/ 5 w 33"/>
                  <a:gd name="T89" fmla="*/ 9 h 33"/>
                  <a:gd name="T90" fmla="*/ 2 w 33"/>
                  <a:gd name="T91" fmla="*/ 8 h 33"/>
                  <a:gd name="T92" fmla="*/ 0 w 33"/>
                  <a:gd name="T93" fmla="*/ 14 h 33"/>
                  <a:gd name="T94" fmla="*/ 2 w 33"/>
                  <a:gd name="T95" fmla="*/ 15 h 33"/>
                  <a:gd name="T96" fmla="*/ 2 w 33"/>
                  <a:gd name="T97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3" h="33">
                    <a:moveTo>
                      <a:pt x="16" y="31"/>
                    </a:moveTo>
                    <a:cubicBezTo>
                      <a:pt x="17" y="31"/>
                      <a:pt x="18" y="31"/>
                      <a:pt x="19" y="31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6" y="28"/>
                      <a:pt x="27" y="26"/>
                      <a:pt x="28" y="25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1" y="18"/>
                      <a:pt x="31" y="16"/>
                      <a:pt x="30" y="14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7" y="7"/>
                      <a:pt x="26" y="6"/>
                      <a:pt x="24" y="5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7" y="3"/>
                      <a:pt x="16" y="3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20" y="7"/>
                      <a:pt x="24" y="10"/>
                      <a:pt x="25" y="13"/>
                    </a:cubicBezTo>
                    <a:cubicBezTo>
                      <a:pt x="27" y="18"/>
                      <a:pt x="25" y="24"/>
                      <a:pt x="20" y="26"/>
                    </a:cubicBezTo>
                    <a:cubicBezTo>
                      <a:pt x="19" y="26"/>
                      <a:pt x="18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lnTo>
                      <a:pt x="16" y="31"/>
                    </a:lnTo>
                    <a:close/>
                    <a:moveTo>
                      <a:pt x="2" y="2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7"/>
                      <a:pt x="7" y="28"/>
                      <a:pt x="8" y="29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5" y="31"/>
                      <a:pt x="16" y="31"/>
                      <a:pt x="16" y="31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3" y="26"/>
                      <a:pt x="9" y="24"/>
                      <a:pt x="8" y="21"/>
                    </a:cubicBezTo>
                    <a:cubicBezTo>
                      <a:pt x="5" y="16"/>
                      <a:pt x="8" y="10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4" y="8"/>
                      <a:pt x="15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5" y="3"/>
                      <a:pt x="15" y="3"/>
                      <a:pt x="14" y="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6"/>
                      <a:pt x="6" y="7"/>
                      <a:pt x="5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8"/>
                      <a:pt x="2" y="2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ṧlíḍe">
                <a:extLst>
                  <a:ext uri="{FF2B5EF4-FFF2-40B4-BE49-F238E27FC236}">
                    <a16:creationId xmlns:a16="http://schemas.microsoft.com/office/drawing/2014/main" id="{1A307CA4-2856-4815-8EE6-458F8FB4B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3290" y="2035938"/>
                <a:ext cx="33203" cy="39526"/>
              </a:xfrm>
              <a:custGeom>
                <a:avLst/>
                <a:gdLst>
                  <a:gd name="T0" fmla="*/ 0 w 6"/>
                  <a:gd name="T1" fmla="*/ 0 h 7"/>
                  <a:gd name="T2" fmla="*/ 2 w 6"/>
                  <a:gd name="T3" fmla="*/ 7 h 7"/>
                  <a:gd name="T4" fmla="*/ 6 w 6"/>
                  <a:gd name="T5" fmla="*/ 0 h 7"/>
                  <a:gd name="T6" fmla="*/ 0 w 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0" y="0"/>
                    </a:moveTo>
                    <a:cubicBezTo>
                      <a:pt x="0" y="3"/>
                      <a:pt x="1" y="5"/>
                      <a:pt x="2" y="7"/>
                    </a:cubicBezTo>
                    <a:cubicBezTo>
                      <a:pt x="5" y="5"/>
                      <a:pt x="6" y="3"/>
                      <a:pt x="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îşļïḍe">
                <a:extLst>
                  <a:ext uri="{FF2B5EF4-FFF2-40B4-BE49-F238E27FC236}">
                    <a16:creationId xmlns:a16="http://schemas.microsoft.com/office/drawing/2014/main" id="{A9749808-9774-4EB4-8F0E-DBA7920252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3290" y="1979020"/>
                <a:ext cx="33203" cy="44271"/>
              </a:xfrm>
              <a:custGeom>
                <a:avLst/>
                <a:gdLst>
                  <a:gd name="T0" fmla="*/ 2 w 6"/>
                  <a:gd name="T1" fmla="*/ 0 h 8"/>
                  <a:gd name="T2" fmla="*/ 0 w 6"/>
                  <a:gd name="T3" fmla="*/ 8 h 8"/>
                  <a:gd name="T4" fmla="*/ 6 w 6"/>
                  <a:gd name="T5" fmla="*/ 8 h 8"/>
                  <a:gd name="T6" fmla="*/ 2 w 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2" y="0"/>
                    </a:moveTo>
                    <a:cubicBezTo>
                      <a:pt x="1" y="2"/>
                      <a:pt x="0" y="5"/>
                      <a:pt x="0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5"/>
                      <a:pt x="5" y="2"/>
                      <a:pt x="2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$ļiḋê">
                <a:extLst>
                  <a:ext uri="{FF2B5EF4-FFF2-40B4-BE49-F238E27FC236}">
                    <a16:creationId xmlns:a16="http://schemas.microsoft.com/office/drawing/2014/main" id="{B7D320A7-6F12-4EA6-813C-1216B8415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4832" y="1961628"/>
                <a:ext cx="33203" cy="61662"/>
              </a:xfrm>
              <a:custGeom>
                <a:avLst/>
                <a:gdLst>
                  <a:gd name="T0" fmla="*/ 0 w 6"/>
                  <a:gd name="T1" fmla="*/ 0 h 11"/>
                  <a:gd name="T2" fmla="*/ 0 w 6"/>
                  <a:gd name="T3" fmla="*/ 11 h 11"/>
                  <a:gd name="T4" fmla="*/ 3 w 6"/>
                  <a:gd name="T5" fmla="*/ 11 h 11"/>
                  <a:gd name="T6" fmla="*/ 6 w 6"/>
                  <a:gd name="T7" fmla="*/ 2 h 11"/>
                  <a:gd name="T8" fmla="*/ 0 w 6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7"/>
                      <a:pt x="4" y="4"/>
                      <a:pt x="6" y="2"/>
                    </a:cubicBezTo>
                    <a:cubicBezTo>
                      <a:pt x="4" y="1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îśḻidé">
                <a:extLst>
                  <a:ext uri="{FF2B5EF4-FFF2-40B4-BE49-F238E27FC236}">
                    <a16:creationId xmlns:a16="http://schemas.microsoft.com/office/drawing/2014/main" id="{285A8F23-CBFD-4C5B-86A5-7155D450F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3723" y="2035938"/>
                <a:ext cx="34783" cy="56919"/>
              </a:xfrm>
              <a:custGeom>
                <a:avLst/>
                <a:gdLst>
                  <a:gd name="T0" fmla="*/ 6 w 6"/>
                  <a:gd name="T1" fmla="*/ 10 h 10"/>
                  <a:gd name="T2" fmla="*/ 6 w 6"/>
                  <a:gd name="T3" fmla="*/ 0 h 10"/>
                  <a:gd name="T4" fmla="*/ 3 w 6"/>
                  <a:gd name="T5" fmla="*/ 0 h 10"/>
                  <a:gd name="T6" fmla="*/ 0 w 6"/>
                  <a:gd name="T7" fmla="*/ 8 h 10"/>
                  <a:gd name="T8" fmla="*/ 6 w 6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0">
                    <a:moveTo>
                      <a:pt x="6" y="1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3"/>
                      <a:pt x="2" y="6"/>
                      <a:pt x="0" y="8"/>
                    </a:cubicBezTo>
                    <a:cubicBezTo>
                      <a:pt x="2" y="9"/>
                      <a:pt x="4" y="10"/>
                      <a:pt x="6" y="1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ṧḷíde">
                <a:extLst>
                  <a:ext uri="{FF2B5EF4-FFF2-40B4-BE49-F238E27FC236}">
                    <a16:creationId xmlns:a16="http://schemas.microsoft.com/office/drawing/2014/main" id="{5CBF5150-784A-4D37-80C7-9A105DBEF1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3723" y="1961628"/>
                <a:ext cx="34783" cy="61662"/>
              </a:xfrm>
              <a:custGeom>
                <a:avLst/>
                <a:gdLst>
                  <a:gd name="T0" fmla="*/ 3 w 6"/>
                  <a:gd name="T1" fmla="*/ 11 h 11"/>
                  <a:gd name="T2" fmla="*/ 6 w 6"/>
                  <a:gd name="T3" fmla="*/ 11 h 11"/>
                  <a:gd name="T4" fmla="*/ 6 w 6"/>
                  <a:gd name="T5" fmla="*/ 0 h 11"/>
                  <a:gd name="T6" fmla="*/ 0 w 6"/>
                  <a:gd name="T7" fmla="*/ 2 h 11"/>
                  <a:gd name="T8" fmla="*/ 3 w 6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1">
                    <a:moveTo>
                      <a:pt x="3" y="11"/>
                    </a:moveTo>
                    <a:cubicBezTo>
                      <a:pt x="6" y="11"/>
                      <a:pt x="6" y="11"/>
                      <a:pt x="6" y="1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2" y="1"/>
                      <a:pt x="0" y="2"/>
                    </a:cubicBezTo>
                    <a:cubicBezTo>
                      <a:pt x="2" y="4"/>
                      <a:pt x="3" y="7"/>
                      <a:pt x="3" y="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íṧľíḑé">
                <a:extLst>
                  <a:ext uri="{FF2B5EF4-FFF2-40B4-BE49-F238E27FC236}">
                    <a16:creationId xmlns:a16="http://schemas.microsoft.com/office/drawing/2014/main" id="{D3041B2E-6A3E-410B-8B97-C7F47A68E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5265" y="2035938"/>
                <a:ext cx="34783" cy="39526"/>
              </a:xfrm>
              <a:custGeom>
                <a:avLst/>
                <a:gdLst>
                  <a:gd name="T0" fmla="*/ 4 w 6"/>
                  <a:gd name="T1" fmla="*/ 7 h 7"/>
                  <a:gd name="T2" fmla="*/ 6 w 6"/>
                  <a:gd name="T3" fmla="*/ 0 h 7"/>
                  <a:gd name="T4" fmla="*/ 0 w 6"/>
                  <a:gd name="T5" fmla="*/ 0 h 7"/>
                  <a:gd name="T6" fmla="*/ 4 w 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4" y="7"/>
                    </a:moveTo>
                    <a:cubicBezTo>
                      <a:pt x="5" y="5"/>
                      <a:pt x="6" y="3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1" y="5"/>
                      <a:pt x="4" y="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íŝḷidè">
                <a:extLst>
                  <a:ext uri="{FF2B5EF4-FFF2-40B4-BE49-F238E27FC236}">
                    <a16:creationId xmlns:a16="http://schemas.microsoft.com/office/drawing/2014/main" id="{A06EBC69-3F7F-4644-AA44-EF1EE5EB6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5265" y="1979020"/>
                <a:ext cx="34783" cy="44271"/>
              </a:xfrm>
              <a:custGeom>
                <a:avLst/>
                <a:gdLst>
                  <a:gd name="T0" fmla="*/ 4 w 6"/>
                  <a:gd name="T1" fmla="*/ 0 h 8"/>
                  <a:gd name="T2" fmla="*/ 0 w 6"/>
                  <a:gd name="T3" fmla="*/ 8 h 8"/>
                  <a:gd name="T4" fmla="*/ 6 w 6"/>
                  <a:gd name="T5" fmla="*/ 8 h 8"/>
                  <a:gd name="T6" fmla="*/ 4 w 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4" y="0"/>
                    </a:moveTo>
                    <a:cubicBezTo>
                      <a:pt x="1" y="2"/>
                      <a:pt x="0" y="5"/>
                      <a:pt x="0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5"/>
                      <a:pt x="5" y="2"/>
                      <a:pt x="4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î$1iďe">
                <a:extLst>
                  <a:ext uri="{FF2B5EF4-FFF2-40B4-BE49-F238E27FC236}">
                    <a16:creationId xmlns:a16="http://schemas.microsoft.com/office/drawing/2014/main" id="{B4CA95BD-D691-4ABE-A47B-4CC4A19A2E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4832" y="2035938"/>
                <a:ext cx="33203" cy="56919"/>
              </a:xfrm>
              <a:custGeom>
                <a:avLst/>
                <a:gdLst>
                  <a:gd name="T0" fmla="*/ 0 w 6"/>
                  <a:gd name="T1" fmla="*/ 10 h 10"/>
                  <a:gd name="T2" fmla="*/ 6 w 6"/>
                  <a:gd name="T3" fmla="*/ 8 h 10"/>
                  <a:gd name="T4" fmla="*/ 3 w 6"/>
                  <a:gd name="T5" fmla="*/ 0 h 10"/>
                  <a:gd name="T6" fmla="*/ 0 w 6"/>
                  <a:gd name="T7" fmla="*/ 0 h 10"/>
                  <a:gd name="T8" fmla="*/ 0 w 6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0">
                    <a:moveTo>
                      <a:pt x="0" y="10"/>
                    </a:moveTo>
                    <a:cubicBezTo>
                      <a:pt x="2" y="10"/>
                      <a:pt x="4" y="9"/>
                      <a:pt x="6" y="8"/>
                    </a:cubicBezTo>
                    <a:cubicBezTo>
                      <a:pt x="4" y="6"/>
                      <a:pt x="3" y="3"/>
                      <a:pt x="3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ïsḷïdê">
                <a:extLst>
                  <a:ext uri="{FF2B5EF4-FFF2-40B4-BE49-F238E27FC236}">
                    <a16:creationId xmlns:a16="http://schemas.microsoft.com/office/drawing/2014/main" id="{24370DE4-4218-4272-B31A-89A4CD8969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3395" y="1688103"/>
                <a:ext cx="148621" cy="142296"/>
              </a:xfrm>
              <a:custGeom>
                <a:avLst/>
                <a:gdLst>
                  <a:gd name="T0" fmla="*/ 26 w 26"/>
                  <a:gd name="T1" fmla="*/ 10 h 25"/>
                  <a:gd name="T2" fmla="*/ 21 w 26"/>
                  <a:gd name="T3" fmla="*/ 12 h 25"/>
                  <a:gd name="T4" fmla="*/ 19 w 26"/>
                  <a:gd name="T5" fmla="*/ 12 h 25"/>
                  <a:gd name="T6" fmla="*/ 18 w 26"/>
                  <a:gd name="T7" fmla="*/ 9 h 25"/>
                  <a:gd name="T8" fmla="*/ 19 w 26"/>
                  <a:gd name="T9" fmla="*/ 8 h 25"/>
                  <a:gd name="T10" fmla="*/ 24 w 26"/>
                  <a:gd name="T11" fmla="*/ 6 h 25"/>
                  <a:gd name="T12" fmla="*/ 22 w 26"/>
                  <a:gd name="T13" fmla="*/ 3 h 25"/>
                  <a:gd name="T14" fmla="*/ 19 w 26"/>
                  <a:gd name="T15" fmla="*/ 2 h 25"/>
                  <a:gd name="T16" fmla="*/ 18 w 26"/>
                  <a:gd name="T17" fmla="*/ 6 h 25"/>
                  <a:gd name="T18" fmla="*/ 16 w 26"/>
                  <a:gd name="T19" fmla="*/ 9 h 25"/>
                  <a:gd name="T20" fmla="*/ 16 w 26"/>
                  <a:gd name="T21" fmla="*/ 5 h 25"/>
                  <a:gd name="T22" fmla="*/ 14 w 26"/>
                  <a:gd name="T23" fmla="*/ 4 h 25"/>
                  <a:gd name="T24" fmla="*/ 14 w 26"/>
                  <a:gd name="T25" fmla="*/ 2 h 25"/>
                  <a:gd name="T26" fmla="*/ 13 w 26"/>
                  <a:gd name="T27" fmla="*/ 2 h 25"/>
                  <a:gd name="T28" fmla="*/ 13 w 26"/>
                  <a:gd name="T29" fmla="*/ 4 h 25"/>
                  <a:gd name="T30" fmla="*/ 11 w 26"/>
                  <a:gd name="T31" fmla="*/ 5 h 25"/>
                  <a:gd name="T32" fmla="*/ 11 w 26"/>
                  <a:gd name="T33" fmla="*/ 9 h 25"/>
                  <a:gd name="T34" fmla="*/ 9 w 26"/>
                  <a:gd name="T35" fmla="*/ 6 h 25"/>
                  <a:gd name="T36" fmla="*/ 8 w 26"/>
                  <a:gd name="T37" fmla="*/ 2 h 25"/>
                  <a:gd name="T38" fmla="*/ 5 w 26"/>
                  <a:gd name="T39" fmla="*/ 3 h 25"/>
                  <a:gd name="T40" fmla="*/ 2 w 26"/>
                  <a:gd name="T41" fmla="*/ 6 h 25"/>
                  <a:gd name="T42" fmla="*/ 8 w 26"/>
                  <a:gd name="T43" fmla="*/ 8 h 25"/>
                  <a:gd name="T44" fmla="*/ 9 w 26"/>
                  <a:gd name="T45" fmla="*/ 9 h 25"/>
                  <a:gd name="T46" fmla="*/ 8 w 26"/>
                  <a:gd name="T47" fmla="*/ 12 h 25"/>
                  <a:gd name="T48" fmla="*/ 6 w 26"/>
                  <a:gd name="T49" fmla="*/ 12 h 25"/>
                  <a:gd name="T50" fmla="*/ 1 w 26"/>
                  <a:gd name="T51" fmla="*/ 10 h 25"/>
                  <a:gd name="T52" fmla="*/ 0 w 26"/>
                  <a:gd name="T53" fmla="*/ 13 h 25"/>
                  <a:gd name="T54" fmla="*/ 2 w 26"/>
                  <a:gd name="T55" fmla="*/ 17 h 25"/>
                  <a:gd name="T56" fmla="*/ 5 w 26"/>
                  <a:gd name="T57" fmla="*/ 14 h 25"/>
                  <a:gd name="T58" fmla="*/ 9 w 26"/>
                  <a:gd name="T59" fmla="*/ 13 h 25"/>
                  <a:gd name="T60" fmla="*/ 6 w 26"/>
                  <a:gd name="T61" fmla="*/ 16 h 25"/>
                  <a:gd name="T62" fmla="*/ 7 w 26"/>
                  <a:gd name="T63" fmla="*/ 18 h 25"/>
                  <a:gd name="T64" fmla="*/ 6 w 26"/>
                  <a:gd name="T65" fmla="*/ 19 h 25"/>
                  <a:gd name="T66" fmla="*/ 7 w 26"/>
                  <a:gd name="T67" fmla="*/ 20 h 25"/>
                  <a:gd name="T68" fmla="*/ 8 w 26"/>
                  <a:gd name="T69" fmla="*/ 19 h 25"/>
                  <a:gd name="T70" fmla="*/ 10 w 26"/>
                  <a:gd name="T71" fmla="*/ 19 h 25"/>
                  <a:gd name="T72" fmla="*/ 13 w 26"/>
                  <a:gd name="T73" fmla="*/ 16 h 25"/>
                  <a:gd name="T74" fmla="*/ 12 w 26"/>
                  <a:gd name="T75" fmla="*/ 21 h 25"/>
                  <a:gd name="T76" fmla="*/ 9 w 26"/>
                  <a:gd name="T77" fmla="*/ 24 h 25"/>
                  <a:gd name="T78" fmla="*/ 13 w 26"/>
                  <a:gd name="T79" fmla="*/ 25 h 25"/>
                  <a:gd name="T80" fmla="*/ 16 w 26"/>
                  <a:gd name="T81" fmla="*/ 25 h 25"/>
                  <a:gd name="T82" fmla="*/ 14 w 26"/>
                  <a:gd name="T83" fmla="*/ 20 h 25"/>
                  <a:gd name="T84" fmla="*/ 14 w 26"/>
                  <a:gd name="T85" fmla="*/ 18 h 25"/>
                  <a:gd name="T86" fmla="*/ 17 w 26"/>
                  <a:gd name="T87" fmla="*/ 17 h 25"/>
                  <a:gd name="T88" fmla="*/ 18 w 26"/>
                  <a:gd name="T89" fmla="*/ 18 h 25"/>
                  <a:gd name="T90" fmla="*/ 20 w 26"/>
                  <a:gd name="T91" fmla="*/ 24 h 25"/>
                  <a:gd name="T92" fmla="*/ 23 w 26"/>
                  <a:gd name="T93" fmla="*/ 21 h 25"/>
                  <a:gd name="T94" fmla="*/ 24 w 26"/>
                  <a:gd name="T95" fmla="*/ 18 h 25"/>
                  <a:gd name="T96" fmla="*/ 20 w 26"/>
                  <a:gd name="T97" fmla="*/ 17 h 25"/>
                  <a:gd name="T98" fmla="*/ 17 w 26"/>
                  <a:gd name="T99" fmla="*/ 15 h 25"/>
                  <a:gd name="T100" fmla="*/ 20 w 26"/>
                  <a:gd name="T101" fmla="*/ 15 h 25"/>
                  <a:gd name="T102" fmla="*/ 22 w 26"/>
                  <a:gd name="T103" fmla="*/ 13 h 25"/>
                  <a:gd name="T104" fmla="*/ 24 w 26"/>
                  <a:gd name="T105" fmla="*/ 1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6" h="25">
                    <a:moveTo>
                      <a:pt x="26" y="12"/>
                    </a:move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7" y="11"/>
                      <a:pt x="17" y="10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1" y="9"/>
                      <a:pt x="11" y="9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1"/>
                      <a:pt x="9" y="11"/>
                      <a:pt x="9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4"/>
                      <a:pt x="10" y="14"/>
                      <a:pt x="10" y="15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5" y="16"/>
                      <a:pt x="16" y="16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6" y="13"/>
                      <a:pt x="26" y="13"/>
                      <a:pt x="26" y="13"/>
                    </a:cubicBezTo>
                    <a:lnTo>
                      <a:pt x="26" y="1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íSḷîdé">
                <a:extLst>
                  <a:ext uri="{FF2B5EF4-FFF2-40B4-BE49-F238E27FC236}">
                    <a16:creationId xmlns:a16="http://schemas.microsoft.com/office/drawing/2014/main" id="{BBCECA26-576D-4B69-B482-59A4190CC6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1797" y="3174311"/>
                <a:ext cx="284593" cy="211863"/>
              </a:xfrm>
              <a:custGeom>
                <a:avLst/>
                <a:gdLst>
                  <a:gd name="T0" fmla="*/ 25 w 50"/>
                  <a:gd name="T1" fmla="*/ 0 h 37"/>
                  <a:gd name="T2" fmla="*/ 0 w 50"/>
                  <a:gd name="T3" fmla="*/ 25 h 37"/>
                  <a:gd name="T4" fmla="*/ 3 w 50"/>
                  <a:gd name="T5" fmla="*/ 37 h 37"/>
                  <a:gd name="T6" fmla="*/ 3 w 50"/>
                  <a:gd name="T7" fmla="*/ 30 h 37"/>
                  <a:gd name="T8" fmla="*/ 4 w 50"/>
                  <a:gd name="T9" fmla="*/ 27 h 37"/>
                  <a:gd name="T10" fmla="*/ 4 w 50"/>
                  <a:gd name="T11" fmla="*/ 25 h 37"/>
                  <a:gd name="T12" fmla="*/ 25 w 50"/>
                  <a:gd name="T13" fmla="*/ 4 h 37"/>
                  <a:gd name="T14" fmla="*/ 46 w 50"/>
                  <a:gd name="T15" fmla="*/ 25 h 37"/>
                  <a:gd name="T16" fmla="*/ 46 w 50"/>
                  <a:gd name="T17" fmla="*/ 27 h 37"/>
                  <a:gd name="T18" fmla="*/ 47 w 50"/>
                  <a:gd name="T19" fmla="*/ 30 h 37"/>
                  <a:gd name="T20" fmla="*/ 47 w 50"/>
                  <a:gd name="T21" fmla="*/ 37 h 37"/>
                  <a:gd name="T22" fmla="*/ 50 w 50"/>
                  <a:gd name="T23" fmla="*/ 25 h 37"/>
                  <a:gd name="T24" fmla="*/ 25 w 50"/>
                  <a:gd name="T2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37">
                    <a:moveTo>
                      <a:pt x="25" y="0"/>
                    </a:moveTo>
                    <a:cubicBezTo>
                      <a:pt x="11" y="0"/>
                      <a:pt x="0" y="11"/>
                      <a:pt x="0" y="25"/>
                    </a:cubicBezTo>
                    <a:cubicBezTo>
                      <a:pt x="0" y="29"/>
                      <a:pt x="1" y="33"/>
                      <a:pt x="3" y="37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29"/>
                      <a:pt x="3" y="28"/>
                      <a:pt x="4" y="27"/>
                    </a:cubicBezTo>
                    <a:cubicBezTo>
                      <a:pt x="4" y="26"/>
                      <a:pt x="4" y="26"/>
                      <a:pt x="4" y="25"/>
                    </a:cubicBezTo>
                    <a:cubicBezTo>
                      <a:pt x="4" y="14"/>
                      <a:pt x="13" y="4"/>
                      <a:pt x="25" y="4"/>
                    </a:cubicBezTo>
                    <a:cubicBezTo>
                      <a:pt x="36" y="4"/>
                      <a:pt x="46" y="14"/>
                      <a:pt x="46" y="25"/>
                    </a:cubicBezTo>
                    <a:cubicBezTo>
                      <a:pt x="46" y="26"/>
                      <a:pt x="46" y="27"/>
                      <a:pt x="46" y="27"/>
                    </a:cubicBezTo>
                    <a:cubicBezTo>
                      <a:pt x="46" y="28"/>
                      <a:pt x="47" y="29"/>
                      <a:pt x="47" y="30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9" y="34"/>
                      <a:pt x="50" y="29"/>
                      <a:pt x="50" y="25"/>
                    </a:cubicBezTo>
                    <a:cubicBezTo>
                      <a:pt x="50" y="11"/>
                      <a:pt x="39" y="0"/>
                      <a:pt x="25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$ḻîḑé">
                <a:extLst>
                  <a:ext uri="{FF2B5EF4-FFF2-40B4-BE49-F238E27FC236}">
                    <a16:creationId xmlns:a16="http://schemas.microsoft.com/office/drawing/2014/main" id="{F8C57EBB-C1EE-484D-A331-D47E3EA5F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3932" y="3316608"/>
                <a:ext cx="63244" cy="115418"/>
              </a:xfrm>
              <a:custGeom>
                <a:avLst/>
                <a:gdLst>
                  <a:gd name="T0" fmla="*/ 1 w 11"/>
                  <a:gd name="T1" fmla="*/ 4 h 20"/>
                  <a:gd name="T2" fmla="*/ 0 w 11"/>
                  <a:gd name="T3" fmla="*/ 5 h 20"/>
                  <a:gd name="T4" fmla="*/ 0 w 11"/>
                  <a:gd name="T5" fmla="*/ 12 h 20"/>
                  <a:gd name="T6" fmla="*/ 0 w 11"/>
                  <a:gd name="T7" fmla="*/ 15 h 20"/>
                  <a:gd name="T8" fmla="*/ 8 w 11"/>
                  <a:gd name="T9" fmla="*/ 20 h 20"/>
                  <a:gd name="T10" fmla="*/ 11 w 11"/>
                  <a:gd name="T11" fmla="*/ 20 h 20"/>
                  <a:gd name="T12" fmla="*/ 11 w 11"/>
                  <a:gd name="T13" fmla="*/ 0 h 20"/>
                  <a:gd name="T14" fmla="*/ 8 w 11"/>
                  <a:gd name="T15" fmla="*/ 0 h 20"/>
                  <a:gd name="T16" fmla="*/ 1 w 11"/>
                  <a:gd name="T17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0">
                    <a:moveTo>
                      <a:pt x="1" y="4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8"/>
                      <a:pt x="4" y="20"/>
                      <a:pt x="8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1" y="2"/>
                      <a:pt x="1" y="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îṥļïďé">
                <a:extLst>
                  <a:ext uri="{FF2B5EF4-FFF2-40B4-BE49-F238E27FC236}">
                    <a16:creationId xmlns:a16="http://schemas.microsoft.com/office/drawing/2014/main" id="{CBEEAB7B-A5B0-42F6-933D-3EBB32C15E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6269" y="3316608"/>
                <a:ext cx="61662" cy="115418"/>
              </a:xfrm>
              <a:custGeom>
                <a:avLst/>
                <a:gdLst>
                  <a:gd name="T0" fmla="*/ 11 w 11"/>
                  <a:gd name="T1" fmla="*/ 15 h 20"/>
                  <a:gd name="T2" fmla="*/ 11 w 11"/>
                  <a:gd name="T3" fmla="*/ 12 h 20"/>
                  <a:gd name="T4" fmla="*/ 11 w 11"/>
                  <a:gd name="T5" fmla="*/ 5 h 20"/>
                  <a:gd name="T6" fmla="*/ 11 w 11"/>
                  <a:gd name="T7" fmla="*/ 5 h 20"/>
                  <a:gd name="T8" fmla="*/ 4 w 11"/>
                  <a:gd name="T9" fmla="*/ 0 h 20"/>
                  <a:gd name="T10" fmla="*/ 0 w 11"/>
                  <a:gd name="T11" fmla="*/ 0 h 20"/>
                  <a:gd name="T12" fmla="*/ 0 w 11"/>
                  <a:gd name="T13" fmla="*/ 20 h 20"/>
                  <a:gd name="T14" fmla="*/ 4 w 11"/>
                  <a:gd name="T15" fmla="*/ 20 h 20"/>
                  <a:gd name="T16" fmla="*/ 11 w 11"/>
                  <a:gd name="T17" fmla="*/ 15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0">
                    <a:moveTo>
                      <a:pt x="11" y="15"/>
                    </a:move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2"/>
                      <a:pt x="7" y="0"/>
                      <a:pt x="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8" y="20"/>
                      <a:pt x="11" y="18"/>
                      <a:pt x="11" y="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iṡ1îḑê">
                <a:extLst>
                  <a:ext uri="{FF2B5EF4-FFF2-40B4-BE49-F238E27FC236}">
                    <a16:creationId xmlns:a16="http://schemas.microsoft.com/office/drawing/2014/main" id="{DC56F06C-4309-47B4-AAF8-93AB09C51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41427" y="5191759"/>
                <a:ext cx="229256" cy="211863"/>
              </a:xfrm>
              <a:custGeom>
                <a:avLst/>
                <a:gdLst>
                  <a:gd name="T0" fmla="*/ 32 w 40"/>
                  <a:gd name="T1" fmla="*/ 16 h 37"/>
                  <a:gd name="T2" fmla="*/ 31 w 40"/>
                  <a:gd name="T3" fmla="*/ 13 h 37"/>
                  <a:gd name="T4" fmla="*/ 25 w 40"/>
                  <a:gd name="T5" fmla="*/ 14 h 37"/>
                  <a:gd name="T6" fmla="*/ 25 w 40"/>
                  <a:gd name="T7" fmla="*/ 9 h 37"/>
                  <a:gd name="T8" fmla="*/ 21 w 40"/>
                  <a:gd name="T9" fmla="*/ 11 h 37"/>
                  <a:gd name="T10" fmla="*/ 19 w 40"/>
                  <a:gd name="T11" fmla="*/ 5 h 37"/>
                  <a:gd name="T12" fmla="*/ 16 w 40"/>
                  <a:gd name="T13" fmla="*/ 6 h 37"/>
                  <a:gd name="T14" fmla="*/ 17 w 40"/>
                  <a:gd name="T15" fmla="*/ 12 h 37"/>
                  <a:gd name="T16" fmla="*/ 13 w 40"/>
                  <a:gd name="T17" fmla="*/ 6 h 37"/>
                  <a:gd name="T18" fmla="*/ 12 w 40"/>
                  <a:gd name="T19" fmla="*/ 0 h 37"/>
                  <a:gd name="T20" fmla="*/ 7 w 40"/>
                  <a:gd name="T21" fmla="*/ 2 h 37"/>
                  <a:gd name="T22" fmla="*/ 3 w 40"/>
                  <a:gd name="T23" fmla="*/ 7 h 37"/>
                  <a:gd name="T24" fmla="*/ 11 w 40"/>
                  <a:gd name="T25" fmla="*/ 10 h 37"/>
                  <a:gd name="T26" fmla="*/ 14 w 40"/>
                  <a:gd name="T27" fmla="*/ 12 h 37"/>
                  <a:gd name="T28" fmla="*/ 12 w 40"/>
                  <a:gd name="T29" fmla="*/ 16 h 37"/>
                  <a:gd name="T30" fmla="*/ 9 w 40"/>
                  <a:gd name="T31" fmla="*/ 16 h 37"/>
                  <a:gd name="T32" fmla="*/ 1 w 40"/>
                  <a:gd name="T33" fmla="*/ 12 h 37"/>
                  <a:gd name="T34" fmla="*/ 0 w 40"/>
                  <a:gd name="T35" fmla="*/ 18 h 37"/>
                  <a:gd name="T36" fmla="*/ 2 w 40"/>
                  <a:gd name="T37" fmla="*/ 23 h 37"/>
                  <a:gd name="T38" fmla="*/ 7 w 40"/>
                  <a:gd name="T39" fmla="*/ 19 h 37"/>
                  <a:gd name="T40" fmla="*/ 14 w 40"/>
                  <a:gd name="T41" fmla="*/ 18 h 37"/>
                  <a:gd name="T42" fmla="*/ 9 w 40"/>
                  <a:gd name="T43" fmla="*/ 22 h 37"/>
                  <a:gd name="T44" fmla="*/ 10 w 40"/>
                  <a:gd name="T45" fmla="*/ 25 h 37"/>
                  <a:gd name="T46" fmla="*/ 8 w 40"/>
                  <a:gd name="T47" fmla="*/ 27 h 37"/>
                  <a:gd name="T48" fmla="*/ 10 w 40"/>
                  <a:gd name="T49" fmla="*/ 29 h 37"/>
                  <a:gd name="T50" fmla="*/ 12 w 40"/>
                  <a:gd name="T51" fmla="*/ 27 h 37"/>
                  <a:gd name="T52" fmla="*/ 15 w 40"/>
                  <a:gd name="T53" fmla="*/ 28 h 37"/>
                  <a:gd name="T54" fmla="*/ 19 w 40"/>
                  <a:gd name="T55" fmla="*/ 23 h 37"/>
                  <a:gd name="T56" fmla="*/ 18 w 40"/>
                  <a:gd name="T57" fmla="*/ 30 h 37"/>
                  <a:gd name="T58" fmla="*/ 14 w 40"/>
                  <a:gd name="T59" fmla="*/ 35 h 37"/>
                  <a:gd name="T60" fmla="*/ 19 w 40"/>
                  <a:gd name="T61" fmla="*/ 37 h 37"/>
                  <a:gd name="T62" fmla="*/ 25 w 40"/>
                  <a:gd name="T63" fmla="*/ 36 h 37"/>
                  <a:gd name="T64" fmla="*/ 21 w 40"/>
                  <a:gd name="T65" fmla="*/ 28 h 37"/>
                  <a:gd name="T66" fmla="*/ 21 w 40"/>
                  <a:gd name="T67" fmla="*/ 25 h 37"/>
                  <a:gd name="T68" fmla="*/ 25 w 40"/>
                  <a:gd name="T69" fmla="*/ 24 h 37"/>
                  <a:gd name="T70" fmla="*/ 27 w 40"/>
                  <a:gd name="T71" fmla="*/ 26 h 37"/>
                  <a:gd name="T72" fmla="*/ 31 w 40"/>
                  <a:gd name="T73" fmla="*/ 34 h 37"/>
                  <a:gd name="T74" fmla="*/ 35 w 40"/>
                  <a:gd name="T75" fmla="*/ 30 h 37"/>
                  <a:gd name="T76" fmla="*/ 37 w 40"/>
                  <a:gd name="T77" fmla="*/ 25 h 37"/>
                  <a:gd name="T78" fmla="*/ 31 w 40"/>
                  <a:gd name="T79" fmla="*/ 24 h 37"/>
                  <a:gd name="T80" fmla="*/ 25 w 40"/>
                  <a:gd name="T81" fmla="*/ 21 h 37"/>
                  <a:gd name="T82" fmla="*/ 31 w 40"/>
                  <a:gd name="T83" fmla="*/ 21 h 37"/>
                  <a:gd name="T84" fmla="*/ 33 w 40"/>
                  <a:gd name="T85" fmla="*/ 18 h 37"/>
                  <a:gd name="T86" fmla="*/ 36 w 40"/>
                  <a:gd name="T87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0" h="37">
                    <a:moveTo>
                      <a:pt x="34" y="15"/>
                    </a:moveTo>
                    <a:cubicBezTo>
                      <a:pt x="33" y="16"/>
                      <a:pt x="33" y="16"/>
                      <a:pt x="33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5"/>
                      <a:pt x="26" y="14"/>
                      <a:pt x="25" y="14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8" y="11"/>
                      <a:pt x="27" y="10"/>
                      <a:pt x="25" y="9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3" y="11"/>
                      <a:pt x="22" y="11"/>
                      <a:pt x="21" y="11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1" y="7"/>
                      <a:pt x="20" y="6"/>
                      <a:pt x="19" y="5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1"/>
                      <a:pt x="17" y="11"/>
                      <a:pt x="17" y="12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4"/>
                      <a:pt x="14" y="15"/>
                      <a:pt x="14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9"/>
                      <a:pt x="15" y="20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0" y="34"/>
                      <a:pt x="10" y="34"/>
                      <a:pt x="10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3"/>
                      <a:pt x="18" y="23"/>
                      <a:pt x="19" y="23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3"/>
                      <a:pt x="21" y="33"/>
                      <a:pt x="21" y="33"/>
                    </a:cubicBezTo>
                    <a:cubicBezTo>
                      <a:pt x="25" y="36"/>
                      <a:pt x="25" y="36"/>
                      <a:pt x="25" y="36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3" y="23"/>
                      <a:pt x="24" y="22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1" y="29"/>
                      <a:pt x="31" y="29"/>
                      <a:pt x="31" y="29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20"/>
                      <a:pt x="26" y="19"/>
                      <a:pt x="26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7" y="17"/>
                      <a:pt x="36" y="16"/>
                      <a:pt x="34" y="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îśḻïḍe">
                <a:extLst>
                  <a:ext uri="{FF2B5EF4-FFF2-40B4-BE49-F238E27FC236}">
                    <a16:creationId xmlns:a16="http://schemas.microsoft.com/office/drawing/2014/main" id="{846569D0-ADF7-4C1F-B63D-291E156FE6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6552" y="2337923"/>
                <a:ext cx="148621" cy="147039"/>
              </a:xfrm>
              <a:custGeom>
                <a:avLst/>
                <a:gdLst>
                  <a:gd name="T0" fmla="*/ 25 w 26"/>
                  <a:gd name="T1" fmla="*/ 10 h 26"/>
                  <a:gd name="T2" fmla="*/ 20 w 26"/>
                  <a:gd name="T3" fmla="*/ 12 h 26"/>
                  <a:gd name="T4" fmla="*/ 18 w 26"/>
                  <a:gd name="T5" fmla="*/ 12 h 26"/>
                  <a:gd name="T6" fmla="*/ 17 w 26"/>
                  <a:gd name="T7" fmla="*/ 10 h 26"/>
                  <a:gd name="T8" fmla="*/ 18 w 26"/>
                  <a:gd name="T9" fmla="*/ 8 h 26"/>
                  <a:gd name="T10" fmla="*/ 24 w 26"/>
                  <a:gd name="T11" fmla="*/ 6 h 26"/>
                  <a:gd name="T12" fmla="*/ 21 w 26"/>
                  <a:gd name="T13" fmla="*/ 3 h 26"/>
                  <a:gd name="T14" fmla="*/ 18 w 26"/>
                  <a:gd name="T15" fmla="*/ 2 h 26"/>
                  <a:gd name="T16" fmla="*/ 17 w 26"/>
                  <a:gd name="T17" fmla="*/ 6 h 26"/>
                  <a:gd name="T18" fmla="*/ 15 w 26"/>
                  <a:gd name="T19" fmla="*/ 10 h 26"/>
                  <a:gd name="T20" fmla="*/ 15 w 26"/>
                  <a:gd name="T21" fmla="*/ 6 h 26"/>
                  <a:gd name="T22" fmla="*/ 13 w 26"/>
                  <a:gd name="T23" fmla="*/ 5 h 26"/>
                  <a:gd name="T24" fmla="*/ 13 w 26"/>
                  <a:gd name="T25" fmla="*/ 3 h 26"/>
                  <a:gd name="T26" fmla="*/ 12 w 26"/>
                  <a:gd name="T27" fmla="*/ 3 h 26"/>
                  <a:gd name="T28" fmla="*/ 12 w 26"/>
                  <a:gd name="T29" fmla="*/ 5 h 26"/>
                  <a:gd name="T30" fmla="*/ 10 w 26"/>
                  <a:gd name="T31" fmla="*/ 6 h 26"/>
                  <a:gd name="T32" fmla="*/ 10 w 26"/>
                  <a:gd name="T33" fmla="*/ 10 h 26"/>
                  <a:gd name="T34" fmla="*/ 8 w 26"/>
                  <a:gd name="T35" fmla="*/ 6 h 26"/>
                  <a:gd name="T36" fmla="*/ 7 w 26"/>
                  <a:gd name="T37" fmla="*/ 2 h 26"/>
                  <a:gd name="T38" fmla="*/ 4 w 26"/>
                  <a:gd name="T39" fmla="*/ 3 h 26"/>
                  <a:gd name="T40" fmla="*/ 2 w 26"/>
                  <a:gd name="T41" fmla="*/ 6 h 26"/>
                  <a:gd name="T42" fmla="*/ 7 w 26"/>
                  <a:gd name="T43" fmla="*/ 8 h 26"/>
                  <a:gd name="T44" fmla="*/ 8 w 26"/>
                  <a:gd name="T45" fmla="*/ 10 h 26"/>
                  <a:gd name="T46" fmla="*/ 7 w 26"/>
                  <a:gd name="T47" fmla="*/ 12 h 26"/>
                  <a:gd name="T48" fmla="*/ 5 w 26"/>
                  <a:gd name="T49" fmla="*/ 12 h 26"/>
                  <a:gd name="T50" fmla="*/ 0 w 26"/>
                  <a:gd name="T51" fmla="*/ 10 h 26"/>
                  <a:gd name="T52" fmla="*/ 0 w 26"/>
                  <a:gd name="T53" fmla="*/ 14 h 26"/>
                  <a:gd name="T54" fmla="*/ 1 w 26"/>
                  <a:gd name="T55" fmla="*/ 17 h 26"/>
                  <a:gd name="T56" fmla="*/ 4 w 26"/>
                  <a:gd name="T57" fmla="*/ 15 h 26"/>
                  <a:gd name="T58" fmla="*/ 9 w 26"/>
                  <a:gd name="T59" fmla="*/ 14 h 26"/>
                  <a:gd name="T60" fmla="*/ 6 w 26"/>
                  <a:gd name="T61" fmla="*/ 16 h 26"/>
                  <a:gd name="T62" fmla="*/ 6 w 26"/>
                  <a:gd name="T63" fmla="*/ 18 h 26"/>
                  <a:gd name="T64" fmla="*/ 5 w 26"/>
                  <a:gd name="T65" fmla="*/ 20 h 26"/>
                  <a:gd name="T66" fmla="*/ 6 w 26"/>
                  <a:gd name="T67" fmla="*/ 21 h 26"/>
                  <a:gd name="T68" fmla="*/ 7 w 26"/>
                  <a:gd name="T69" fmla="*/ 19 h 26"/>
                  <a:gd name="T70" fmla="*/ 9 w 26"/>
                  <a:gd name="T71" fmla="*/ 20 h 26"/>
                  <a:gd name="T72" fmla="*/ 12 w 26"/>
                  <a:gd name="T73" fmla="*/ 17 h 26"/>
                  <a:gd name="T74" fmla="*/ 11 w 26"/>
                  <a:gd name="T75" fmla="*/ 21 h 26"/>
                  <a:gd name="T76" fmla="*/ 9 w 26"/>
                  <a:gd name="T77" fmla="*/ 25 h 26"/>
                  <a:gd name="T78" fmla="*/ 12 w 26"/>
                  <a:gd name="T79" fmla="*/ 26 h 26"/>
                  <a:gd name="T80" fmla="*/ 16 w 26"/>
                  <a:gd name="T81" fmla="*/ 26 h 26"/>
                  <a:gd name="T82" fmla="*/ 13 w 26"/>
                  <a:gd name="T83" fmla="*/ 20 h 26"/>
                  <a:gd name="T84" fmla="*/ 13 w 26"/>
                  <a:gd name="T85" fmla="*/ 18 h 26"/>
                  <a:gd name="T86" fmla="*/ 16 w 26"/>
                  <a:gd name="T87" fmla="*/ 17 h 26"/>
                  <a:gd name="T88" fmla="*/ 17 w 26"/>
                  <a:gd name="T89" fmla="*/ 19 h 26"/>
                  <a:gd name="T90" fmla="*/ 19 w 26"/>
                  <a:gd name="T91" fmla="*/ 24 h 26"/>
                  <a:gd name="T92" fmla="*/ 22 w 26"/>
                  <a:gd name="T93" fmla="*/ 22 h 26"/>
                  <a:gd name="T94" fmla="*/ 24 w 26"/>
                  <a:gd name="T95" fmla="*/ 18 h 26"/>
                  <a:gd name="T96" fmla="*/ 19 w 26"/>
                  <a:gd name="T97" fmla="*/ 18 h 26"/>
                  <a:gd name="T98" fmla="*/ 16 w 26"/>
                  <a:gd name="T99" fmla="*/ 15 h 26"/>
                  <a:gd name="T100" fmla="*/ 20 w 26"/>
                  <a:gd name="T101" fmla="*/ 16 h 26"/>
                  <a:gd name="T102" fmla="*/ 21 w 26"/>
                  <a:gd name="T103" fmla="*/ 14 h 26"/>
                  <a:gd name="T104" fmla="*/ 23 w 26"/>
                  <a:gd name="T105" fmla="*/ 1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6" h="26">
                    <a:moveTo>
                      <a:pt x="26" y="12"/>
                    </a:moveTo>
                    <a:cubicBezTo>
                      <a:pt x="23" y="12"/>
                      <a:pt x="23" y="12"/>
                      <a:pt x="23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6" y="12"/>
                      <a:pt x="16" y="11"/>
                      <a:pt x="16" y="11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4" y="10"/>
                      <a:pt x="14" y="9"/>
                      <a:pt x="13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1" y="10"/>
                      <a:pt x="10" y="10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6"/>
                      <a:pt x="12" y="26"/>
                      <a:pt x="12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4" y="17"/>
                      <a:pt x="15" y="16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6" y="14"/>
                      <a:pt x="17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6" y="14"/>
                      <a:pt x="26" y="14"/>
                      <a:pt x="26" y="14"/>
                    </a:cubicBezTo>
                    <a:lnTo>
                      <a:pt x="26" y="1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íṩļîďé">
                <a:extLst>
                  <a:ext uri="{FF2B5EF4-FFF2-40B4-BE49-F238E27FC236}">
                    <a16:creationId xmlns:a16="http://schemas.microsoft.com/office/drawing/2014/main" id="{BD592DEC-75EC-4FBC-B95B-960FFC19B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7987" y="5574379"/>
                <a:ext cx="358904" cy="175499"/>
              </a:xfrm>
              <a:custGeom>
                <a:avLst/>
                <a:gdLst>
                  <a:gd name="T0" fmla="*/ 54 w 63"/>
                  <a:gd name="T1" fmla="*/ 22 h 31"/>
                  <a:gd name="T2" fmla="*/ 63 w 63"/>
                  <a:gd name="T3" fmla="*/ 11 h 31"/>
                  <a:gd name="T4" fmla="*/ 54 w 63"/>
                  <a:gd name="T5" fmla="*/ 0 h 31"/>
                  <a:gd name="T6" fmla="*/ 54 w 63"/>
                  <a:gd name="T7" fmla="*/ 5 h 31"/>
                  <a:gd name="T8" fmla="*/ 58 w 63"/>
                  <a:gd name="T9" fmla="*/ 11 h 31"/>
                  <a:gd name="T10" fmla="*/ 54 w 63"/>
                  <a:gd name="T11" fmla="*/ 17 h 31"/>
                  <a:gd name="T12" fmla="*/ 54 w 63"/>
                  <a:gd name="T13" fmla="*/ 22 h 31"/>
                  <a:gd name="T14" fmla="*/ 26 w 63"/>
                  <a:gd name="T15" fmla="*/ 31 h 31"/>
                  <a:gd name="T16" fmla="*/ 47 w 63"/>
                  <a:gd name="T17" fmla="*/ 21 h 31"/>
                  <a:gd name="T18" fmla="*/ 52 w 63"/>
                  <a:gd name="T19" fmla="*/ 22 h 31"/>
                  <a:gd name="T20" fmla="*/ 54 w 63"/>
                  <a:gd name="T21" fmla="*/ 22 h 31"/>
                  <a:gd name="T22" fmla="*/ 54 w 63"/>
                  <a:gd name="T23" fmla="*/ 17 h 31"/>
                  <a:gd name="T24" fmla="*/ 52 w 63"/>
                  <a:gd name="T25" fmla="*/ 17 h 31"/>
                  <a:gd name="T26" fmla="*/ 50 w 63"/>
                  <a:gd name="T27" fmla="*/ 17 h 31"/>
                  <a:gd name="T28" fmla="*/ 53 w 63"/>
                  <a:gd name="T29" fmla="*/ 5 h 31"/>
                  <a:gd name="T30" fmla="*/ 53 w 63"/>
                  <a:gd name="T31" fmla="*/ 5 h 31"/>
                  <a:gd name="T32" fmla="*/ 53 w 63"/>
                  <a:gd name="T33" fmla="*/ 5 h 31"/>
                  <a:gd name="T34" fmla="*/ 54 w 63"/>
                  <a:gd name="T35" fmla="*/ 5 h 31"/>
                  <a:gd name="T36" fmla="*/ 54 w 63"/>
                  <a:gd name="T37" fmla="*/ 0 h 31"/>
                  <a:gd name="T38" fmla="*/ 52 w 63"/>
                  <a:gd name="T39" fmla="*/ 0 h 31"/>
                  <a:gd name="T40" fmla="*/ 52 w 63"/>
                  <a:gd name="T41" fmla="*/ 0 h 31"/>
                  <a:gd name="T42" fmla="*/ 0 w 63"/>
                  <a:gd name="T43" fmla="*/ 0 h 31"/>
                  <a:gd name="T44" fmla="*/ 0 w 63"/>
                  <a:gd name="T45" fmla="*/ 5 h 31"/>
                  <a:gd name="T46" fmla="*/ 26 w 63"/>
                  <a:gd name="T47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3" h="31">
                    <a:moveTo>
                      <a:pt x="54" y="22"/>
                    </a:moveTo>
                    <a:cubicBezTo>
                      <a:pt x="59" y="21"/>
                      <a:pt x="63" y="16"/>
                      <a:pt x="63" y="11"/>
                    </a:cubicBezTo>
                    <a:cubicBezTo>
                      <a:pt x="63" y="5"/>
                      <a:pt x="59" y="1"/>
                      <a:pt x="54" y="0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6" y="6"/>
                      <a:pt x="58" y="8"/>
                      <a:pt x="58" y="11"/>
                    </a:cubicBezTo>
                    <a:cubicBezTo>
                      <a:pt x="58" y="14"/>
                      <a:pt x="56" y="16"/>
                      <a:pt x="54" y="17"/>
                    </a:cubicBezTo>
                    <a:lnTo>
                      <a:pt x="54" y="22"/>
                    </a:lnTo>
                    <a:close/>
                    <a:moveTo>
                      <a:pt x="26" y="31"/>
                    </a:moveTo>
                    <a:cubicBezTo>
                      <a:pt x="35" y="31"/>
                      <a:pt x="42" y="27"/>
                      <a:pt x="47" y="21"/>
                    </a:cubicBezTo>
                    <a:cubicBezTo>
                      <a:pt x="49" y="22"/>
                      <a:pt x="50" y="22"/>
                      <a:pt x="52" y="22"/>
                    </a:cubicBezTo>
                    <a:cubicBezTo>
                      <a:pt x="53" y="22"/>
                      <a:pt x="53" y="22"/>
                      <a:pt x="54" y="22"/>
                    </a:cubicBezTo>
                    <a:cubicBezTo>
                      <a:pt x="54" y="17"/>
                      <a:pt x="54" y="17"/>
                      <a:pt x="54" y="17"/>
                    </a:cubicBezTo>
                    <a:cubicBezTo>
                      <a:pt x="53" y="17"/>
                      <a:pt x="53" y="17"/>
                      <a:pt x="52" y="17"/>
                    </a:cubicBezTo>
                    <a:cubicBezTo>
                      <a:pt x="51" y="17"/>
                      <a:pt x="50" y="17"/>
                      <a:pt x="50" y="17"/>
                    </a:cubicBezTo>
                    <a:cubicBezTo>
                      <a:pt x="52" y="13"/>
                      <a:pt x="53" y="9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5"/>
                      <a:pt x="54" y="5"/>
                      <a:pt x="54" y="5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0"/>
                      <a:pt x="53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3"/>
                      <a:pt x="0" y="5"/>
                    </a:cubicBezTo>
                    <a:cubicBezTo>
                      <a:pt x="0" y="19"/>
                      <a:pt x="12" y="31"/>
                      <a:pt x="26" y="3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ïṣḷiďê">
                <a:extLst>
                  <a:ext uri="{FF2B5EF4-FFF2-40B4-BE49-F238E27FC236}">
                    <a16:creationId xmlns:a16="http://schemas.microsoft.com/office/drawing/2014/main" id="{3BDCF97D-513B-4DD3-87A2-B8BB68DC76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7987" y="5767270"/>
                <a:ext cx="324120" cy="2845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îşḷíḍè">
                <a:extLst>
                  <a:ext uri="{FF2B5EF4-FFF2-40B4-BE49-F238E27FC236}">
                    <a16:creationId xmlns:a16="http://schemas.microsoft.com/office/drawing/2014/main" id="{E677D83F-26CC-457A-A10C-A2748E00EA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72297" y="5493744"/>
                <a:ext cx="56919" cy="67986"/>
              </a:xfrm>
              <a:custGeom>
                <a:avLst/>
                <a:gdLst>
                  <a:gd name="T0" fmla="*/ 3 w 10"/>
                  <a:gd name="T1" fmla="*/ 6 h 12"/>
                  <a:gd name="T2" fmla="*/ 5 w 10"/>
                  <a:gd name="T3" fmla="*/ 11 h 12"/>
                  <a:gd name="T4" fmla="*/ 9 w 10"/>
                  <a:gd name="T5" fmla="*/ 2 h 12"/>
                  <a:gd name="T6" fmla="*/ 9 w 10"/>
                  <a:gd name="T7" fmla="*/ 0 h 12"/>
                  <a:gd name="T8" fmla="*/ 3 w 10"/>
                  <a:gd name="T9" fmla="*/ 1 h 12"/>
                  <a:gd name="T10" fmla="*/ 3 w 10"/>
                  <a:gd name="T11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12">
                    <a:moveTo>
                      <a:pt x="3" y="6"/>
                    </a:moveTo>
                    <a:cubicBezTo>
                      <a:pt x="0" y="7"/>
                      <a:pt x="2" y="12"/>
                      <a:pt x="5" y="11"/>
                    </a:cubicBezTo>
                    <a:cubicBezTo>
                      <a:pt x="9" y="9"/>
                      <a:pt x="10" y="5"/>
                      <a:pt x="9" y="2"/>
                    </a:cubicBezTo>
                    <a:cubicBezTo>
                      <a:pt x="9" y="1"/>
                      <a:pt x="9" y="1"/>
                      <a:pt x="9" y="0"/>
                    </a:cubicBezTo>
                    <a:cubicBezTo>
                      <a:pt x="7" y="1"/>
                      <a:pt x="5" y="1"/>
                      <a:pt x="3" y="1"/>
                    </a:cubicBezTo>
                    <a:cubicBezTo>
                      <a:pt x="4" y="3"/>
                      <a:pt x="5" y="5"/>
                      <a:pt x="3" y="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íS1iḓê">
                <a:extLst>
                  <a:ext uri="{FF2B5EF4-FFF2-40B4-BE49-F238E27FC236}">
                    <a16:creationId xmlns:a16="http://schemas.microsoft.com/office/drawing/2014/main" id="{C69E991A-F520-4D6C-9C02-644C9F9FC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7676" y="5476353"/>
                <a:ext cx="56919" cy="85378"/>
              </a:xfrm>
              <a:custGeom>
                <a:avLst/>
                <a:gdLst>
                  <a:gd name="T0" fmla="*/ 3 w 10"/>
                  <a:gd name="T1" fmla="*/ 9 h 15"/>
                  <a:gd name="T2" fmla="*/ 5 w 10"/>
                  <a:gd name="T3" fmla="*/ 14 h 15"/>
                  <a:gd name="T4" fmla="*/ 9 w 10"/>
                  <a:gd name="T5" fmla="*/ 5 h 15"/>
                  <a:gd name="T6" fmla="*/ 7 w 10"/>
                  <a:gd name="T7" fmla="*/ 0 h 15"/>
                  <a:gd name="T8" fmla="*/ 2 w 10"/>
                  <a:gd name="T9" fmla="*/ 1 h 15"/>
                  <a:gd name="T10" fmla="*/ 3 w 10"/>
                  <a:gd name="T11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15">
                    <a:moveTo>
                      <a:pt x="3" y="9"/>
                    </a:moveTo>
                    <a:cubicBezTo>
                      <a:pt x="0" y="10"/>
                      <a:pt x="2" y="15"/>
                      <a:pt x="5" y="14"/>
                    </a:cubicBezTo>
                    <a:cubicBezTo>
                      <a:pt x="9" y="12"/>
                      <a:pt x="10" y="8"/>
                      <a:pt x="9" y="5"/>
                    </a:cubicBezTo>
                    <a:cubicBezTo>
                      <a:pt x="9" y="3"/>
                      <a:pt x="8" y="2"/>
                      <a:pt x="7" y="0"/>
                    </a:cubicBezTo>
                    <a:cubicBezTo>
                      <a:pt x="5" y="1"/>
                      <a:pt x="3" y="1"/>
                      <a:pt x="2" y="1"/>
                    </a:cubicBezTo>
                    <a:cubicBezTo>
                      <a:pt x="3" y="4"/>
                      <a:pt x="5" y="8"/>
                      <a:pt x="3" y="9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îŝľïdé">
                <a:extLst>
                  <a:ext uri="{FF2B5EF4-FFF2-40B4-BE49-F238E27FC236}">
                    <a16:creationId xmlns:a16="http://schemas.microsoft.com/office/drawing/2014/main" id="{096D2050-55C1-4D22-96B2-F9510FDF10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2372" y="4907166"/>
                <a:ext cx="98027" cy="45851"/>
              </a:xfrm>
              <a:custGeom>
                <a:avLst/>
                <a:gdLst>
                  <a:gd name="T0" fmla="*/ 0 w 62"/>
                  <a:gd name="T1" fmla="*/ 18 h 29"/>
                  <a:gd name="T2" fmla="*/ 22 w 62"/>
                  <a:gd name="T3" fmla="*/ 29 h 29"/>
                  <a:gd name="T4" fmla="*/ 62 w 62"/>
                  <a:gd name="T5" fmla="*/ 29 h 29"/>
                  <a:gd name="T6" fmla="*/ 7 w 62"/>
                  <a:gd name="T7" fmla="*/ 0 h 29"/>
                  <a:gd name="T8" fmla="*/ 0 w 62"/>
                  <a:gd name="T9" fmla="*/ 1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29">
                    <a:moveTo>
                      <a:pt x="0" y="18"/>
                    </a:moveTo>
                    <a:lnTo>
                      <a:pt x="22" y="29"/>
                    </a:lnTo>
                    <a:lnTo>
                      <a:pt x="62" y="29"/>
                    </a:lnTo>
                    <a:lnTo>
                      <a:pt x="7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ṩḷïḋe">
                <a:extLst>
                  <a:ext uri="{FF2B5EF4-FFF2-40B4-BE49-F238E27FC236}">
                    <a16:creationId xmlns:a16="http://schemas.microsoft.com/office/drawing/2014/main" id="{82B041FF-6DD8-41D7-B220-3DA8841CA9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2372" y="4957760"/>
                <a:ext cx="240323" cy="120161"/>
              </a:xfrm>
              <a:custGeom>
                <a:avLst/>
                <a:gdLst>
                  <a:gd name="T0" fmla="*/ 62 w 152"/>
                  <a:gd name="T1" fmla="*/ 76 h 76"/>
                  <a:gd name="T2" fmla="*/ 123 w 152"/>
                  <a:gd name="T3" fmla="*/ 76 h 76"/>
                  <a:gd name="T4" fmla="*/ 123 w 152"/>
                  <a:gd name="T5" fmla="*/ 62 h 76"/>
                  <a:gd name="T6" fmla="*/ 152 w 152"/>
                  <a:gd name="T7" fmla="*/ 62 h 76"/>
                  <a:gd name="T8" fmla="*/ 152 w 152"/>
                  <a:gd name="T9" fmla="*/ 15 h 76"/>
                  <a:gd name="T10" fmla="*/ 123 w 152"/>
                  <a:gd name="T11" fmla="*/ 15 h 76"/>
                  <a:gd name="T12" fmla="*/ 123 w 152"/>
                  <a:gd name="T13" fmla="*/ 0 h 76"/>
                  <a:gd name="T14" fmla="*/ 69 w 152"/>
                  <a:gd name="T15" fmla="*/ 0 h 76"/>
                  <a:gd name="T16" fmla="*/ 62 w 152"/>
                  <a:gd name="T17" fmla="*/ 0 h 76"/>
                  <a:gd name="T18" fmla="*/ 62 w 152"/>
                  <a:gd name="T19" fmla="*/ 29 h 76"/>
                  <a:gd name="T20" fmla="*/ 90 w 152"/>
                  <a:gd name="T21" fmla="*/ 29 h 76"/>
                  <a:gd name="T22" fmla="*/ 90 w 152"/>
                  <a:gd name="T23" fmla="*/ 47 h 76"/>
                  <a:gd name="T24" fmla="*/ 62 w 152"/>
                  <a:gd name="T25" fmla="*/ 47 h 76"/>
                  <a:gd name="T26" fmla="*/ 62 w 152"/>
                  <a:gd name="T27" fmla="*/ 76 h 76"/>
                  <a:gd name="T28" fmla="*/ 0 w 152"/>
                  <a:gd name="T29" fmla="*/ 76 h 76"/>
                  <a:gd name="T30" fmla="*/ 62 w 152"/>
                  <a:gd name="T31" fmla="*/ 76 h 76"/>
                  <a:gd name="T32" fmla="*/ 62 w 152"/>
                  <a:gd name="T33" fmla="*/ 47 h 76"/>
                  <a:gd name="T34" fmla="*/ 29 w 152"/>
                  <a:gd name="T35" fmla="*/ 47 h 76"/>
                  <a:gd name="T36" fmla="*/ 29 w 152"/>
                  <a:gd name="T37" fmla="*/ 29 h 76"/>
                  <a:gd name="T38" fmla="*/ 29 w 152"/>
                  <a:gd name="T39" fmla="*/ 29 h 76"/>
                  <a:gd name="T40" fmla="*/ 62 w 152"/>
                  <a:gd name="T41" fmla="*/ 29 h 76"/>
                  <a:gd name="T42" fmla="*/ 62 w 152"/>
                  <a:gd name="T43" fmla="*/ 0 h 76"/>
                  <a:gd name="T44" fmla="*/ 33 w 152"/>
                  <a:gd name="T45" fmla="*/ 0 h 76"/>
                  <a:gd name="T46" fmla="*/ 0 w 152"/>
                  <a:gd name="T47" fmla="*/ 0 h 76"/>
                  <a:gd name="T48" fmla="*/ 0 w 152"/>
                  <a:gd name="T4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2" h="76">
                    <a:moveTo>
                      <a:pt x="62" y="76"/>
                    </a:moveTo>
                    <a:lnTo>
                      <a:pt x="123" y="76"/>
                    </a:lnTo>
                    <a:lnTo>
                      <a:pt x="123" y="62"/>
                    </a:lnTo>
                    <a:lnTo>
                      <a:pt x="152" y="62"/>
                    </a:lnTo>
                    <a:lnTo>
                      <a:pt x="152" y="15"/>
                    </a:lnTo>
                    <a:lnTo>
                      <a:pt x="123" y="15"/>
                    </a:lnTo>
                    <a:lnTo>
                      <a:pt x="123" y="0"/>
                    </a:lnTo>
                    <a:lnTo>
                      <a:pt x="69" y="0"/>
                    </a:lnTo>
                    <a:lnTo>
                      <a:pt x="62" y="0"/>
                    </a:lnTo>
                    <a:lnTo>
                      <a:pt x="62" y="29"/>
                    </a:lnTo>
                    <a:lnTo>
                      <a:pt x="90" y="29"/>
                    </a:lnTo>
                    <a:lnTo>
                      <a:pt x="90" y="47"/>
                    </a:lnTo>
                    <a:lnTo>
                      <a:pt x="62" y="47"/>
                    </a:lnTo>
                    <a:lnTo>
                      <a:pt x="62" y="76"/>
                    </a:lnTo>
                    <a:close/>
                    <a:moveTo>
                      <a:pt x="0" y="76"/>
                    </a:moveTo>
                    <a:lnTo>
                      <a:pt x="62" y="76"/>
                    </a:lnTo>
                    <a:lnTo>
                      <a:pt x="62" y="47"/>
                    </a:lnTo>
                    <a:lnTo>
                      <a:pt x="29" y="47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62" y="29"/>
                    </a:lnTo>
                    <a:lnTo>
                      <a:pt x="62" y="0"/>
                    </a:lnTo>
                    <a:lnTo>
                      <a:pt x="33" y="0"/>
                    </a:lnTo>
                    <a:lnTo>
                      <a:pt x="0" y="0"/>
                    </a:lnTo>
                    <a:lnTo>
                      <a:pt x="0" y="76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ïšļiďè">
                <a:extLst>
                  <a:ext uri="{FF2B5EF4-FFF2-40B4-BE49-F238E27FC236}">
                    <a16:creationId xmlns:a16="http://schemas.microsoft.com/office/drawing/2014/main" id="{8EDAAD6B-032C-44CA-AB53-AFC75EC2C1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5350" y="1773481"/>
                <a:ext cx="148621" cy="153364"/>
              </a:xfrm>
              <a:custGeom>
                <a:avLst/>
                <a:gdLst>
                  <a:gd name="T0" fmla="*/ 23 w 26"/>
                  <a:gd name="T1" fmla="*/ 19 h 27"/>
                  <a:gd name="T2" fmla="*/ 25 w 26"/>
                  <a:gd name="T3" fmla="*/ 20 h 27"/>
                  <a:gd name="T4" fmla="*/ 22 w 26"/>
                  <a:gd name="T5" fmla="*/ 24 h 27"/>
                  <a:gd name="T6" fmla="*/ 20 w 26"/>
                  <a:gd name="T7" fmla="*/ 22 h 27"/>
                  <a:gd name="T8" fmla="*/ 17 w 26"/>
                  <a:gd name="T9" fmla="*/ 24 h 27"/>
                  <a:gd name="T10" fmla="*/ 17 w 26"/>
                  <a:gd name="T11" fmla="*/ 26 h 27"/>
                  <a:gd name="T12" fmla="*/ 13 w 26"/>
                  <a:gd name="T13" fmla="*/ 27 h 27"/>
                  <a:gd name="T14" fmla="*/ 13 w 26"/>
                  <a:gd name="T15" fmla="*/ 21 h 27"/>
                  <a:gd name="T16" fmla="*/ 19 w 26"/>
                  <a:gd name="T17" fmla="*/ 18 h 27"/>
                  <a:gd name="T18" fmla="*/ 18 w 26"/>
                  <a:gd name="T19" fmla="*/ 8 h 27"/>
                  <a:gd name="T20" fmla="*/ 18 w 26"/>
                  <a:gd name="T21" fmla="*/ 8 h 27"/>
                  <a:gd name="T22" fmla="*/ 15 w 26"/>
                  <a:gd name="T23" fmla="*/ 6 h 27"/>
                  <a:gd name="T24" fmla="*/ 13 w 26"/>
                  <a:gd name="T25" fmla="*/ 6 h 27"/>
                  <a:gd name="T26" fmla="*/ 13 w 26"/>
                  <a:gd name="T27" fmla="*/ 0 h 27"/>
                  <a:gd name="T28" fmla="*/ 14 w 26"/>
                  <a:gd name="T29" fmla="*/ 0 h 27"/>
                  <a:gd name="T30" fmla="*/ 15 w 26"/>
                  <a:gd name="T31" fmla="*/ 2 h 27"/>
                  <a:gd name="T32" fmla="*/ 18 w 26"/>
                  <a:gd name="T33" fmla="*/ 3 h 27"/>
                  <a:gd name="T34" fmla="*/ 20 w 26"/>
                  <a:gd name="T35" fmla="*/ 2 h 27"/>
                  <a:gd name="T36" fmla="*/ 23 w 26"/>
                  <a:gd name="T37" fmla="*/ 5 h 27"/>
                  <a:gd name="T38" fmla="*/ 22 w 26"/>
                  <a:gd name="T39" fmla="*/ 7 h 27"/>
                  <a:gd name="T40" fmla="*/ 24 w 26"/>
                  <a:gd name="T41" fmla="*/ 10 h 27"/>
                  <a:gd name="T42" fmla="*/ 26 w 26"/>
                  <a:gd name="T43" fmla="*/ 10 h 27"/>
                  <a:gd name="T44" fmla="*/ 26 w 26"/>
                  <a:gd name="T45" fmla="*/ 15 h 27"/>
                  <a:gd name="T46" fmla="*/ 24 w 26"/>
                  <a:gd name="T47" fmla="*/ 15 h 27"/>
                  <a:gd name="T48" fmla="*/ 23 w 26"/>
                  <a:gd name="T49" fmla="*/ 19 h 27"/>
                  <a:gd name="T50" fmla="*/ 13 w 26"/>
                  <a:gd name="T51" fmla="*/ 27 h 27"/>
                  <a:gd name="T52" fmla="*/ 12 w 26"/>
                  <a:gd name="T53" fmla="*/ 27 h 27"/>
                  <a:gd name="T54" fmla="*/ 12 w 26"/>
                  <a:gd name="T55" fmla="*/ 25 h 27"/>
                  <a:gd name="T56" fmla="*/ 8 w 26"/>
                  <a:gd name="T57" fmla="*/ 24 h 27"/>
                  <a:gd name="T58" fmla="*/ 7 w 26"/>
                  <a:gd name="T59" fmla="*/ 25 h 27"/>
                  <a:gd name="T60" fmla="*/ 3 w 26"/>
                  <a:gd name="T61" fmla="*/ 22 h 27"/>
                  <a:gd name="T62" fmla="*/ 4 w 26"/>
                  <a:gd name="T63" fmla="*/ 20 h 27"/>
                  <a:gd name="T64" fmla="*/ 2 w 26"/>
                  <a:gd name="T65" fmla="*/ 17 h 27"/>
                  <a:gd name="T66" fmla="*/ 0 w 26"/>
                  <a:gd name="T67" fmla="*/ 17 h 27"/>
                  <a:gd name="T68" fmla="*/ 0 w 26"/>
                  <a:gd name="T69" fmla="*/ 12 h 27"/>
                  <a:gd name="T70" fmla="*/ 2 w 26"/>
                  <a:gd name="T71" fmla="*/ 12 h 27"/>
                  <a:gd name="T72" fmla="*/ 3 w 26"/>
                  <a:gd name="T73" fmla="*/ 8 h 27"/>
                  <a:gd name="T74" fmla="*/ 2 w 26"/>
                  <a:gd name="T75" fmla="*/ 7 h 27"/>
                  <a:gd name="T76" fmla="*/ 5 w 26"/>
                  <a:gd name="T77" fmla="*/ 3 h 27"/>
                  <a:gd name="T78" fmla="*/ 6 w 26"/>
                  <a:gd name="T79" fmla="*/ 4 h 27"/>
                  <a:gd name="T80" fmla="*/ 10 w 26"/>
                  <a:gd name="T81" fmla="*/ 3 h 27"/>
                  <a:gd name="T82" fmla="*/ 10 w 26"/>
                  <a:gd name="T83" fmla="*/ 1 h 27"/>
                  <a:gd name="T84" fmla="*/ 13 w 26"/>
                  <a:gd name="T85" fmla="*/ 0 h 27"/>
                  <a:gd name="T86" fmla="*/ 13 w 26"/>
                  <a:gd name="T87" fmla="*/ 6 h 27"/>
                  <a:gd name="T88" fmla="*/ 7 w 26"/>
                  <a:gd name="T89" fmla="*/ 9 h 27"/>
                  <a:gd name="T90" fmla="*/ 8 w 26"/>
                  <a:gd name="T91" fmla="*/ 19 h 27"/>
                  <a:gd name="T92" fmla="*/ 11 w 26"/>
                  <a:gd name="T93" fmla="*/ 21 h 27"/>
                  <a:gd name="T94" fmla="*/ 13 w 26"/>
                  <a:gd name="T95" fmla="*/ 21 h 27"/>
                  <a:gd name="T96" fmla="*/ 13 w 26"/>
                  <a:gd name="T9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6" h="27">
                    <a:moveTo>
                      <a:pt x="23" y="19"/>
                    </a:moveTo>
                    <a:cubicBezTo>
                      <a:pt x="25" y="20"/>
                      <a:pt x="25" y="20"/>
                      <a:pt x="25" y="20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19" y="23"/>
                      <a:pt x="18" y="24"/>
                      <a:pt x="17" y="24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1"/>
                      <a:pt x="17" y="20"/>
                      <a:pt x="19" y="18"/>
                    </a:cubicBezTo>
                    <a:cubicBezTo>
                      <a:pt x="22" y="15"/>
                      <a:pt x="21" y="10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7" y="7"/>
                      <a:pt x="16" y="7"/>
                      <a:pt x="15" y="6"/>
                    </a:cubicBezTo>
                    <a:cubicBezTo>
                      <a:pt x="15" y="6"/>
                      <a:pt x="14" y="6"/>
                      <a:pt x="13" y="6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6" y="2"/>
                      <a:pt x="17" y="3"/>
                      <a:pt x="18" y="3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3" y="8"/>
                      <a:pt x="24" y="9"/>
                      <a:pt x="24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6"/>
                      <a:pt x="24" y="18"/>
                      <a:pt x="23" y="19"/>
                    </a:cubicBezTo>
                    <a:close/>
                    <a:moveTo>
                      <a:pt x="13" y="27"/>
                    </a:moveTo>
                    <a:cubicBezTo>
                      <a:pt x="12" y="27"/>
                      <a:pt x="12" y="27"/>
                      <a:pt x="12" y="27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0" y="25"/>
                      <a:pt x="9" y="24"/>
                      <a:pt x="8" y="24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1"/>
                      <a:pt x="2" y="9"/>
                      <a:pt x="3" y="8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8" y="3"/>
                      <a:pt x="10" y="3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1" y="6"/>
                      <a:pt x="9" y="7"/>
                      <a:pt x="7" y="9"/>
                    </a:cubicBezTo>
                    <a:cubicBezTo>
                      <a:pt x="5" y="12"/>
                      <a:pt x="5" y="17"/>
                      <a:pt x="8" y="19"/>
                    </a:cubicBezTo>
                    <a:cubicBezTo>
                      <a:pt x="9" y="20"/>
                      <a:pt x="10" y="20"/>
                      <a:pt x="11" y="21"/>
                    </a:cubicBezTo>
                    <a:cubicBezTo>
                      <a:pt x="12" y="21"/>
                      <a:pt x="12" y="21"/>
                      <a:pt x="13" y="21"/>
                    </a:cubicBezTo>
                    <a:lnTo>
                      <a:pt x="13" y="27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ïSľídé">
                <a:extLst>
                  <a:ext uri="{FF2B5EF4-FFF2-40B4-BE49-F238E27FC236}">
                    <a16:creationId xmlns:a16="http://schemas.microsoft.com/office/drawing/2014/main" id="{FF94D1AD-0702-4F0F-920D-1676C3790A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8090" y="2029614"/>
                <a:ext cx="177080" cy="131229"/>
              </a:xfrm>
              <a:custGeom>
                <a:avLst/>
                <a:gdLst>
                  <a:gd name="T0" fmla="*/ 16 w 31"/>
                  <a:gd name="T1" fmla="*/ 0 h 23"/>
                  <a:gd name="T2" fmla="*/ 0 w 31"/>
                  <a:gd name="T3" fmla="*/ 15 h 23"/>
                  <a:gd name="T4" fmla="*/ 2 w 31"/>
                  <a:gd name="T5" fmla="*/ 23 h 23"/>
                  <a:gd name="T6" fmla="*/ 2 w 31"/>
                  <a:gd name="T7" fmla="*/ 19 h 23"/>
                  <a:gd name="T8" fmla="*/ 3 w 31"/>
                  <a:gd name="T9" fmla="*/ 17 h 23"/>
                  <a:gd name="T10" fmla="*/ 3 w 31"/>
                  <a:gd name="T11" fmla="*/ 15 h 23"/>
                  <a:gd name="T12" fmla="*/ 16 w 31"/>
                  <a:gd name="T13" fmla="*/ 3 h 23"/>
                  <a:gd name="T14" fmla="*/ 28 w 31"/>
                  <a:gd name="T15" fmla="*/ 15 h 23"/>
                  <a:gd name="T16" fmla="*/ 28 w 31"/>
                  <a:gd name="T17" fmla="*/ 17 h 23"/>
                  <a:gd name="T18" fmla="*/ 29 w 31"/>
                  <a:gd name="T19" fmla="*/ 19 h 23"/>
                  <a:gd name="T20" fmla="*/ 29 w 31"/>
                  <a:gd name="T21" fmla="*/ 23 h 23"/>
                  <a:gd name="T22" fmla="*/ 31 w 31"/>
                  <a:gd name="T23" fmla="*/ 15 h 23"/>
                  <a:gd name="T24" fmla="*/ 16 w 31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" h="23">
                    <a:moveTo>
                      <a:pt x="16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18"/>
                      <a:pt x="1" y="21"/>
                      <a:pt x="2" y="23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8"/>
                      <a:pt x="3" y="17"/>
                      <a:pt x="3" y="17"/>
                    </a:cubicBezTo>
                    <a:cubicBezTo>
                      <a:pt x="3" y="16"/>
                      <a:pt x="3" y="16"/>
                      <a:pt x="3" y="15"/>
                    </a:cubicBezTo>
                    <a:cubicBezTo>
                      <a:pt x="3" y="8"/>
                      <a:pt x="9" y="3"/>
                      <a:pt x="16" y="3"/>
                    </a:cubicBezTo>
                    <a:cubicBezTo>
                      <a:pt x="23" y="3"/>
                      <a:pt x="28" y="8"/>
                      <a:pt x="28" y="15"/>
                    </a:cubicBezTo>
                    <a:cubicBezTo>
                      <a:pt x="28" y="16"/>
                      <a:pt x="28" y="16"/>
                      <a:pt x="28" y="17"/>
                    </a:cubicBezTo>
                    <a:cubicBezTo>
                      <a:pt x="29" y="17"/>
                      <a:pt x="29" y="18"/>
                      <a:pt x="29" y="19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30" y="21"/>
                      <a:pt x="31" y="18"/>
                      <a:pt x="31" y="15"/>
                    </a:cubicBezTo>
                    <a:cubicBezTo>
                      <a:pt x="31" y="7"/>
                      <a:pt x="24" y="0"/>
                      <a:pt x="16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sḷîḍè">
                <a:extLst>
                  <a:ext uri="{FF2B5EF4-FFF2-40B4-BE49-F238E27FC236}">
                    <a16:creationId xmlns:a16="http://schemas.microsoft.com/office/drawing/2014/main" id="{E7B58F30-1FA1-4F90-B599-34EFF818C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5483" y="2121317"/>
                <a:ext cx="39526" cy="67986"/>
              </a:xfrm>
              <a:custGeom>
                <a:avLst/>
                <a:gdLst>
                  <a:gd name="T0" fmla="*/ 0 w 7"/>
                  <a:gd name="T1" fmla="*/ 2 h 12"/>
                  <a:gd name="T2" fmla="*/ 0 w 7"/>
                  <a:gd name="T3" fmla="*/ 3 h 12"/>
                  <a:gd name="T4" fmla="*/ 0 w 7"/>
                  <a:gd name="T5" fmla="*/ 7 h 12"/>
                  <a:gd name="T6" fmla="*/ 0 w 7"/>
                  <a:gd name="T7" fmla="*/ 8 h 12"/>
                  <a:gd name="T8" fmla="*/ 5 w 7"/>
                  <a:gd name="T9" fmla="*/ 12 h 12"/>
                  <a:gd name="T10" fmla="*/ 7 w 7"/>
                  <a:gd name="T11" fmla="*/ 12 h 12"/>
                  <a:gd name="T12" fmla="*/ 7 w 7"/>
                  <a:gd name="T13" fmla="*/ 0 h 12"/>
                  <a:gd name="T14" fmla="*/ 5 w 7"/>
                  <a:gd name="T15" fmla="*/ 0 h 12"/>
                  <a:gd name="T16" fmla="*/ 0 w 7"/>
                  <a:gd name="T17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2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2" y="12"/>
                      <a:pt x="5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$ḷïdè">
                <a:extLst>
                  <a:ext uri="{FF2B5EF4-FFF2-40B4-BE49-F238E27FC236}">
                    <a16:creationId xmlns:a16="http://schemas.microsoft.com/office/drawing/2014/main" id="{EC6083FA-05C3-42B0-88F1-13BDEE212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8253" y="2121317"/>
                <a:ext cx="39526" cy="67986"/>
              </a:xfrm>
              <a:custGeom>
                <a:avLst/>
                <a:gdLst>
                  <a:gd name="T0" fmla="*/ 7 w 7"/>
                  <a:gd name="T1" fmla="*/ 8 h 12"/>
                  <a:gd name="T2" fmla="*/ 7 w 7"/>
                  <a:gd name="T3" fmla="*/ 7 h 12"/>
                  <a:gd name="T4" fmla="*/ 7 w 7"/>
                  <a:gd name="T5" fmla="*/ 3 h 12"/>
                  <a:gd name="T6" fmla="*/ 7 w 7"/>
                  <a:gd name="T7" fmla="*/ 2 h 12"/>
                  <a:gd name="T8" fmla="*/ 2 w 7"/>
                  <a:gd name="T9" fmla="*/ 0 h 12"/>
                  <a:gd name="T10" fmla="*/ 0 w 7"/>
                  <a:gd name="T11" fmla="*/ 0 h 12"/>
                  <a:gd name="T12" fmla="*/ 0 w 7"/>
                  <a:gd name="T13" fmla="*/ 12 h 12"/>
                  <a:gd name="T14" fmla="*/ 2 w 7"/>
                  <a:gd name="T15" fmla="*/ 12 h 12"/>
                  <a:gd name="T16" fmla="*/ 7 w 7"/>
                  <a:gd name="T17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2">
                    <a:moveTo>
                      <a:pt x="7" y="8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7" y="1"/>
                      <a:pt x="5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7" y="10"/>
                      <a:pt x="7" y="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işļïḍè">
                <a:extLst>
                  <a:ext uri="{FF2B5EF4-FFF2-40B4-BE49-F238E27FC236}">
                    <a16:creationId xmlns:a16="http://schemas.microsoft.com/office/drawing/2014/main" id="{91D11620-411C-439A-99E6-528E5C08AC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5898" y="4154575"/>
                <a:ext cx="240323" cy="177080"/>
              </a:xfrm>
              <a:custGeom>
                <a:avLst/>
                <a:gdLst>
                  <a:gd name="T0" fmla="*/ 28 w 42"/>
                  <a:gd name="T1" fmla="*/ 31 h 31"/>
                  <a:gd name="T2" fmla="*/ 42 w 42"/>
                  <a:gd name="T3" fmla="*/ 31 h 31"/>
                  <a:gd name="T4" fmla="*/ 42 w 42"/>
                  <a:gd name="T5" fmla="*/ 0 h 31"/>
                  <a:gd name="T6" fmla="*/ 28 w 42"/>
                  <a:gd name="T7" fmla="*/ 0 h 31"/>
                  <a:gd name="T8" fmla="*/ 28 w 42"/>
                  <a:gd name="T9" fmla="*/ 13 h 31"/>
                  <a:gd name="T10" fmla="*/ 38 w 42"/>
                  <a:gd name="T11" fmla="*/ 27 h 31"/>
                  <a:gd name="T12" fmla="*/ 28 w 42"/>
                  <a:gd name="T13" fmla="*/ 27 h 31"/>
                  <a:gd name="T14" fmla="*/ 28 w 42"/>
                  <a:gd name="T15" fmla="*/ 31 h 31"/>
                  <a:gd name="T16" fmla="*/ 19 w 42"/>
                  <a:gd name="T17" fmla="*/ 31 h 31"/>
                  <a:gd name="T18" fmla="*/ 28 w 42"/>
                  <a:gd name="T19" fmla="*/ 31 h 31"/>
                  <a:gd name="T20" fmla="*/ 28 w 42"/>
                  <a:gd name="T21" fmla="*/ 27 h 31"/>
                  <a:gd name="T22" fmla="*/ 22 w 42"/>
                  <a:gd name="T23" fmla="*/ 27 h 31"/>
                  <a:gd name="T24" fmla="*/ 21 w 42"/>
                  <a:gd name="T25" fmla="*/ 26 h 31"/>
                  <a:gd name="T26" fmla="*/ 19 w 42"/>
                  <a:gd name="T27" fmla="*/ 23 h 31"/>
                  <a:gd name="T28" fmla="*/ 19 w 42"/>
                  <a:gd name="T29" fmla="*/ 25 h 31"/>
                  <a:gd name="T30" fmla="*/ 20 w 42"/>
                  <a:gd name="T31" fmla="*/ 27 h 31"/>
                  <a:gd name="T32" fmla="*/ 19 w 42"/>
                  <a:gd name="T33" fmla="*/ 27 h 31"/>
                  <a:gd name="T34" fmla="*/ 19 w 42"/>
                  <a:gd name="T35" fmla="*/ 31 h 31"/>
                  <a:gd name="T36" fmla="*/ 28 w 42"/>
                  <a:gd name="T37" fmla="*/ 0 h 31"/>
                  <a:gd name="T38" fmla="*/ 19 w 42"/>
                  <a:gd name="T39" fmla="*/ 0 h 31"/>
                  <a:gd name="T40" fmla="*/ 19 w 42"/>
                  <a:gd name="T41" fmla="*/ 20 h 31"/>
                  <a:gd name="T42" fmla="*/ 26 w 42"/>
                  <a:gd name="T43" fmla="*/ 10 h 31"/>
                  <a:gd name="T44" fmla="*/ 26 w 42"/>
                  <a:gd name="T45" fmla="*/ 10 h 31"/>
                  <a:gd name="T46" fmla="*/ 28 w 42"/>
                  <a:gd name="T47" fmla="*/ 13 h 31"/>
                  <a:gd name="T48" fmla="*/ 28 w 42"/>
                  <a:gd name="T49" fmla="*/ 0 h 31"/>
                  <a:gd name="T50" fmla="*/ 12 w 42"/>
                  <a:gd name="T51" fmla="*/ 31 h 31"/>
                  <a:gd name="T52" fmla="*/ 19 w 42"/>
                  <a:gd name="T53" fmla="*/ 31 h 31"/>
                  <a:gd name="T54" fmla="*/ 19 w 42"/>
                  <a:gd name="T55" fmla="*/ 27 h 31"/>
                  <a:gd name="T56" fmla="*/ 14 w 42"/>
                  <a:gd name="T57" fmla="*/ 27 h 31"/>
                  <a:gd name="T58" fmla="*/ 12 w 42"/>
                  <a:gd name="T59" fmla="*/ 27 h 31"/>
                  <a:gd name="T60" fmla="*/ 12 w 42"/>
                  <a:gd name="T61" fmla="*/ 31 h 31"/>
                  <a:gd name="T62" fmla="*/ 19 w 42"/>
                  <a:gd name="T63" fmla="*/ 0 h 31"/>
                  <a:gd name="T64" fmla="*/ 12 w 42"/>
                  <a:gd name="T65" fmla="*/ 0 h 31"/>
                  <a:gd name="T66" fmla="*/ 12 w 42"/>
                  <a:gd name="T67" fmla="*/ 6 h 31"/>
                  <a:gd name="T68" fmla="*/ 13 w 42"/>
                  <a:gd name="T69" fmla="*/ 8 h 31"/>
                  <a:gd name="T70" fmla="*/ 12 w 42"/>
                  <a:gd name="T71" fmla="*/ 10 h 31"/>
                  <a:gd name="T72" fmla="*/ 12 w 42"/>
                  <a:gd name="T73" fmla="*/ 16 h 31"/>
                  <a:gd name="T74" fmla="*/ 12 w 42"/>
                  <a:gd name="T75" fmla="*/ 16 h 31"/>
                  <a:gd name="T76" fmla="*/ 17 w 42"/>
                  <a:gd name="T77" fmla="*/ 23 h 31"/>
                  <a:gd name="T78" fmla="*/ 19 w 42"/>
                  <a:gd name="T79" fmla="*/ 25 h 31"/>
                  <a:gd name="T80" fmla="*/ 19 w 42"/>
                  <a:gd name="T81" fmla="*/ 23 h 31"/>
                  <a:gd name="T82" fmla="*/ 18 w 42"/>
                  <a:gd name="T83" fmla="*/ 22 h 31"/>
                  <a:gd name="T84" fmla="*/ 19 w 42"/>
                  <a:gd name="T85" fmla="*/ 20 h 31"/>
                  <a:gd name="T86" fmla="*/ 19 w 42"/>
                  <a:gd name="T87" fmla="*/ 0 h 31"/>
                  <a:gd name="T88" fmla="*/ 0 w 42"/>
                  <a:gd name="T89" fmla="*/ 31 h 31"/>
                  <a:gd name="T90" fmla="*/ 12 w 42"/>
                  <a:gd name="T91" fmla="*/ 31 h 31"/>
                  <a:gd name="T92" fmla="*/ 12 w 42"/>
                  <a:gd name="T93" fmla="*/ 27 h 31"/>
                  <a:gd name="T94" fmla="*/ 4 w 42"/>
                  <a:gd name="T95" fmla="*/ 27 h 31"/>
                  <a:gd name="T96" fmla="*/ 4 w 42"/>
                  <a:gd name="T97" fmla="*/ 27 h 31"/>
                  <a:gd name="T98" fmla="*/ 12 w 42"/>
                  <a:gd name="T99" fmla="*/ 16 h 31"/>
                  <a:gd name="T100" fmla="*/ 12 w 42"/>
                  <a:gd name="T101" fmla="*/ 10 h 31"/>
                  <a:gd name="T102" fmla="*/ 10 w 42"/>
                  <a:gd name="T103" fmla="*/ 11 h 31"/>
                  <a:gd name="T104" fmla="*/ 6 w 42"/>
                  <a:gd name="T105" fmla="*/ 8 h 31"/>
                  <a:gd name="T106" fmla="*/ 10 w 42"/>
                  <a:gd name="T107" fmla="*/ 4 h 31"/>
                  <a:gd name="T108" fmla="*/ 10 w 42"/>
                  <a:gd name="T109" fmla="*/ 4 h 31"/>
                  <a:gd name="T110" fmla="*/ 12 w 42"/>
                  <a:gd name="T111" fmla="*/ 6 h 31"/>
                  <a:gd name="T112" fmla="*/ 12 w 42"/>
                  <a:gd name="T113" fmla="*/ 0 h 31"/>
                  <a:gd name="T114" fmla="*/ 0 w 42"/>
                  <a:gd name="T115" fmla="*/ 0 h 31"/>
                  <a:gd name="T116" fmla="*/ 0 w 42"/>
                  <a:gd name="T117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2" h="31">
                    <a:moveTo>
                      <a:pt x="28" y="31"/>
                    </a:moveTo>
                    <a:cubicBezTo>
                      <a:pt x="42" y="31"/>
                      <a:pt x="42" y="31"/>
                      <a:pt x="42" y="31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28" y="27"/>
                      <a:pt x="28" y="27"/>
                      <a:pt x="28" y="27"/>
                    </a:cubicBezTo>
                    <a:lnTo>
                      <a:pt x="28" y="31"/>
                    </a:lnTo>
                    <a:close/>
                    <a:moveTo>
                      <a:pt x="19" y="31"/>
                    </a:moveTo>
                    <a:cubicBezTo>
                      <a:pt x="28" y="31"/>
                      <a:pt x="28" y="31"/>
                      <a:pt x="28" y="31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9" y="31"/>
                      <a:pt x="19" y="31"/>
                      <a:pt x="19" y="31"/>
                    </a:cubicBezTo>
                    <a:close/>
                    <a:moveTo>
                      <a:pt x="28" y="0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8" y="13"/>
                      <a:pt x="28" y="13"/>
                      <a:pt x="28" y="13"/>
                    </a:cubicBezTo>
                    <a:lnTo>
                      <a:pt x="28" y="0"/>
                    </a:lnTo>
                    <a:close/>
                    <a:moveTo>
                      <a:pt x="12" y="31"/>
                    </a:move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2" y="31"/>
                      <a:pt x="12" y="31"/>
                      <a:pt x="12" y="31"/>
                    </a:cubicBezTo>
                    <a:close/>
                    <a:moveTo>
                      <a:pt x="19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6"/>
                      <a:pt x="13" y="7"/>
                      <a:pt x="13" y="8"/>
                    </a:cubicBezTo>
                    <a:cubicBezTo>
                      <a:pt x="13" y="8"/>
                      <a:pt x="13" y="9"/>
                      <a:pt x="12" y="10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19" y="20"/>
                      <a:pt x="19" y="20"/>
                    </a:cubicBezTo>
                    <a:lnTo>
                      <a:pt x="19" y="0"/>
                    </a:lnTo>
                    <a:close/>
                    <a:moveTo>
                      <a:pt x="0" y="31"/>
                    </a:move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1" y="11"/>
                      <a:pt x="10" y="11"/>
                    </a:cubicBezTo>
                    <a:cubicBezTo>
                      <a:pt x="8" y="11"/>
                      <a:pt x="6" y="9"/>
                      <a:pt x="6" y="8"/>
                    </a:cubicBezTo>
                    <a:cubicBezTo>
                      <a:pt x="6" y="6"/>
                      <a:pt x="8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2" y="5"/>
                      <a:pt x="12" y="6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3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iŝḷîḑé">
                <a:extLst>
                  <a:ext uri="{FF2B5EF4-FFF2-40B4-BE49-F238E27FC236}">
                    <a16:creationId xmlns:a16="http://schemas.microsoft.com/office/drawing/2014/main" id="{B437EF54-AF80-456C-AF1A-66DEC5A39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1304" y="2878650"/>
                <a:ext cx="120161" cy="148621"/>
              </a:xfrm>
              <a:custGeom>
                <a:avLst/>
                <a:gdLst>
                  <a:gd name="T0" fmla="*/ 3 w 21"/>
                  <a:gd name="T1" fmla="*/ 23 h 26"/>
                  <a:gd name="T2" fmla="*/ 3 w 21"/>
                  <a:gd name="T3" fmla="*/ 22 h 26"/>
                  <a:gd name="T4" fmla="*/ 3 w 21"/>
                  <a:gd name="T5" fmla="*/ 22 h 26"/>
                  <a:gd name="T6" fmla="*/ 3 w 21"/>
                  <a:gd name="T7" fmla="*/ 6 h 26"/>
                  <a:gd name="T8" fmla="*/ 18 w 21"/>
                  <a:gd name="T9" fmla="*/ 6 h 26"/>
                  <a:gd name="T10" fmla="*/ 18 w 21"/>
                  <a:gd name="T11" fmla="*/ 17 h 26"/>
                  <a:gd name="T12" fmla="*/ 17 w 21"/>
                  <a:gd name="T13" fmla="*/ 17 h 26"/>
                  <a:gd name="T14" fmla="*/ 12 w 21"/>
                  <a:gd name="T15" fmla="*/ 22 h 26"/>
                  <a:gd name="T16" fmla="*/ 17 w 21"/>
                  <a:gd name="T17" fmla="*/ 26 h 26"/>
                  <a:gd name="T18" fmla="*/ 21 w 21"/>
                  <a:gd name="T19" fmla="*/ 22 h 26"/>
                  <a:gd name="T20" fmla="*/ 21 w 21"/>
                  <a:gd name="T21" fmla="*/ 22 h 26"/>
                  <a:gd name="T22" fmla="*/ 21 w 21"/>
                  <a:gd name="T23" fmla="*/ 22 h 26"/>
                  <a:gd name="T24" fmla="*/ 21 w 21"/>
                  <a:gd name="T25" fmla="*/ 6 h 26"/>
                  <a:gd name="T26" fmla="*/ 21 w 21"/>
                  <a:gd name="T27" fmla="*/ 0 h 26"/>
                  <a:gd name="T28" fmla="*/ 18 w 21"/>
                  <a:gd name="T29" fmla="*/ 0 h 26"/>
                  <a:gd name="T30" fmla="*/ 3 w 21"/>
                  <a:gd name="T31" fmla="*/ 0 h 26"/>
                  <a:gd name="T32" fmla="*/ 0 w 21"/>
                  <a:gd name="T33" fmla="*/ 0 h 26"/>
                  <a:gd name="T34" fmla="*/ 0 w 21"/>
                  <a:gd name="T35" fmla="*/ 6 h 26"/>
                  <a:gd name="T36" fmla="*/ 0 w 21"/>
                  <a:gd name="T37" fmla="*/ 17 h 26"/>
                  <a:gd name="T38" fmla="*/ 0 w 21"/>
                  <a:gd name="T39" fmla="*/ 17 h 26"/>
                  <a:gd name="T40" fmla="*/ 3 w 21"/>
                  <a:gd name="T41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" h="26">
                    <a:moveTo>
                      <a:pt x="3" y="23"/>
                    </a:move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7" y="17"/>
                      <a:pt x="17" y="17"/>
                    </a:cubicBezTo>
                    <a:cubicBezTo>
                      <a:pt x="14" y="17"/>
                      <a:pt x="12" y="19"/>
                      <a:pt x="12" y="22"/>
                    </a:cubicBezTo>
                    <a:cubicBezTo>
                      <a:pt x="12" y="24"/>
                      <a:pt x="14" y="26"/>
                      <a:pt x="17" y="26"/>
                    </a:cubicBezTo>
                    <a:cubicBezTo>
                      <a:pt x="19" y="26"/>
                      <a:pt x="21" y="24"/>
                      <a:pt x="21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9"/>
                      <a:pt x="2" y="21"/>
                      <a:pt x="3" y="2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ïś1ïḋé">
                <a:extLst>
                  <a:ext uri="{FF2B5EF4-FFF2-40B4-BE49-F238E27FC236}">
                    <a16:creationId xmlns:a16="http://schemas.microsoft.com/office/drawing/2014/main" id="{5A0F47C2-F196-4CB8-8625-1140BC3196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71362" y="2015146"/>
                <a:ext cx="3650163" cy="3650162"/>
              </a:xfrm>
              <a:custGeom>
                <a:avLst/>
                <a:gdLst>
                  <a:gd name="T0" fmla="*/ 315 w 630"/>
                  <a:gd name="T1" fmla="*/ 19 h 630"/>
                  <a:gd name="T2" fmla="*/ 611 w 630"/>
                  <a:gd name="T3" fmla="*/ 315 h 630"/>
                  <a:gd name="T4" fmla="*/ 315 w 630"/>
                  <a:gd name="T5" fmla="*/ 611 h 630"/>
                  <a:gd name="T6" fmla="*/ 315 w 630"/>
                  <a:gd name="T7" fmla="*/ 630 h 630"/>
                  <a:gd name="T8" fmla="*/ 630 w 630"/>
                  <a:gd name="T9" fmla="*/ 315 h 630"/>
                  <a:gd name="T10" fmla="*/ 315 w 630"/>
                  <a:gd name="T11" fmla="*/ 0 h 630"/>
                  <a:gd name="T12" fmla="*/ 315 w 630"/>
                  <a:gd name="T13" fmla="*/ 19 h 630"/>
                  <a:gd name="T14" fmla="*/ 315 w 630"/>
                  <a:gd name="T15" fmla="*/ 611 h 630"/>
                  <a:gd name="T16" fmla="*/ 19 w 630"/>
                  <a:gd name="T17" fmla="*/ 315 h 630"/>
                  <a:gd name="T18" fmla="*/ 315 w 630"/>
                  <a:gd name="T19" fmla="*/ 19 h 630"/>
                  <a:gd name="T20" fmla="*/ 315 w 630"/>
                  <a:gd name="T21" fmla="*/ 0 h 630"/>
                  <a:gd name="T22" fmla="*/ 0 w 630"/>
                  <a:gd name="T23" fmla="*/ 315 h 630"/>
                  <a:gd name="T24" fmla="*/ 315 w 630"/>
                  <a:gd name="T25" fmla="*/ 630 h 630"/>
                  <a:gd name="T26" fmla="*/ 315 w 630"/>
                  <a:gd name="T27" fmla="*/ 611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0" h="630">
                    <a:moveTo>
                      <a:pt x="315" y="19"/>
                    </a:moveTo>
                    <a:cubicBezTo>
                      <a:pt x="479" y="19"/>
                      <a:pt x="611" y="152"/>
                      <a:pt x="611" y="315"/>
                    </a:cubicBezTo>
                    <a:cubicBezTo>
                      <a:pt x="611" y="479"/>
                      <a:pt x="479" y="611"/>
                      <a:pt x="315" y="611"/>
                    </a:cubicBezTo>
                    <a:cubicBezTo>
                      <a:pt x="315" y="630"/>
                      <a:pt x="315" y="630"/>
                      <a:pt x="315" y="630"/>
                    </a:cubicBezTo>
                    <a:cubicBezTo>
                      <a:pt x="489" y="630"/>
                      <a:pt x="630" y="489"/>
                      <a:pt x="630" y="315"/>
                    </a:cubicBezTo>
                    <a:cubicBezTo>
                      <a:pt x="630" y="141"/>
                      <a:pt x="489" y="0"/>
                      <a:pt x="315" y="0"/>
                    </a:cubicBezTo>
                    <a:lnTo>
                      <a:pt x="315" y="19"/>
                    </a:lnTo>
                    <a:close/>
                    <a:moveTo>
                      <a:pt x="315" y="611"/>
                    </a:moveTo>
                    <a:cubicBezTo>
                      <a:pt x="152" y="611"/>
                      <a:pt x="19" y="479"/>
                      <a:pt x="19" y="315"/>
                    </a:cubicBezTo>
                    <a:cubicBezTo>
                      <a:pt x="19" y="152"/>
                      <a:pt x="152" y="19"/>
                      <a:pt x="315" y="19"/>
                    </a:cubicBezTo>
                    <a:cubicBezTo>
                      <a:pt x="315" y="0"/>
                      <a:pt x="315" y="0"/>
                      <a:pt x="315" y="0"/>
                    </a:cubicBezTo>
                    <a:cubicBezTo>
                      <a:pt x="141" y="0"/>
                      <a:pt x="0" y="141"/>
                      <a:pt x="0" y="315"/>
                    </a:cubicBezTo>
                    <a:cubicBezTo>
                      <a:pt x="0" y="489"/>
                      <a:pt x="141" y="630"/>
                      <a:pt x="315" y="630"/>
                    </a:cubicBezTo>
                    <a:lnTo>
                      <a:pt x="315" y="611"/>
                    </a:lnTo>
                    <a:close/>
                  </a:path>
                </a:pathLst>
              </a:custGeom>
              <a:solidFill>
                <a:schemeClr val="bg1">
                  <a:lumMod val="95000"/>
                  <a:alpha val="61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íṡļïďê">
                <a:extLst>
                  <a:ext uri="{FF2B5EF4-FFF2-40B4-BE49-F238E27FC236}">
                    <a16:creationId xmlns:a16="http://schemas.microsoft.com/office/drawing/2014/main" id="{6A1D1F98-E4C4-44F2-9CE4-14DE1D998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0677" y="5131132"/>
                <a:ext cx="1776505" cy="1731609"/>
              </a:xfrm>
              <a:custGeom>
                <a:avLst/>
                <a:gdLst>
                  <a:gd name="connsiteX0" fmla="*/ 246478 w 1376883"/>
                  <a:gd name="connsiteY0" fmla="*/ 0 h 1342086"/>
                  <a:gd name="connsiteX1" fmla="*/ 1376883 w 1376883"/>
                  <a:gd name="connsiteY1" fmla="*/ 1342086 h 1342086"/>
                  <a:gd name="connsiteX2" fmla="*/ 964218 w 1376883"/>
                  <a:gd name="connsiteY2" fmla="*/ 1342086 h 1342086"/>
                  <a:gd name="connsiteX3" fmla="*/ 0 w 1376883"/>
                  <a:gd name="connsiteY3" fmla="*/ 201522 h 1342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6883" h="1342086">
                    <a:moveTo>
                      <a:pt x="246478" y="0"/>
                    </a:moveTo>
                    <a:lnTo>
                      <a:pt x="1376883" y="1342086"/>
                    </a:lnTo>
                    <a:lnTo>
                      <a:pt x="964218" y="1342086"/>
                    </a:lnTo>
                    <a:lnTo>
                      <a:pt x="0" y="201522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ï$1íďe">
                <a:extLst>
                  <a:ext uri="{FF2B5EF4-FFF2-40B4-BE49-F238E27FC236}">
                    <a16:creationId xmlns:a16="http://schemas.microsoft.com/office/drawing/2014/main" id="{751E290B-57E5-4FE1-A2A3-6DDB2E4EA7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30670" y="5003127"/>
                <a:ext cx="602027" cy="556025"/>
              </a:xfrm>
              <a:custGeom>
                <a:avLst/>
                <a:gdLst>
                  <a:gd name="T0" fmla="*/ 79 w 104"/>
                  <a:gd name="T1" fmla="*/ 0 h 96"/>
                  <a:gd name="T2" fmla="*/ 0 w 104"/>
                  <a:gd name="T3" fmla="*/ 65 h 96"/>
                  <a:gd name="T4" fmla="*/ 25 w 104"/>
                  <a:gd name="T5" fmla="*/ 96 h 96"/>
                  <a:gd name="T6" fmla="*/ 104 w 104"/>
                  <a:gd name="T7" fmla="*/ 31 h 96"/>
                  <a:gd name="T8" fmla="*/ 79 w 104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96">
                    <a:moveTo>
                      <a:pt x="79" y="0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25" y="96"/>
                      <a:pt x="25" y="96"/>
                      <a:pt x="25" y="96"/>
                    </a:cubicBezTo>
                    <a:cubicBezTo>
                      <a:pt x="63" y="85"/>
                      <a:pt x="89" y="63"/>
                      <a:pt x="104" y="31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ísḷídê">
                <a:extLst>
                  <a:ext uri="{FF2B5EF4-FFF2-40B4-BE49-F238E27FC236}">
                    <a16:creationId xmlns:a16="http://schemas.microsoft.com/office/drawing/2014/main" id="{6D1244E0-B698-434C-A6A1-E8A29B09F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8536" y="1986993"/>
                <a:ext cx="4206188" cy="3682164"/>
              </a:xfrm>
              <a:custGeom>
                <a:avLst/>
                <a:gdLst>
                  <a:gd name="T0" fmla="*/ 363 w 726"/>
                  <a:gd name="T1" fmla="*/ 636 h 636"/>
                  <a:gd name="T2" fmla="*/ 516 w 726"/>
                  <a:gd name="T3" fmla="*/ 597 h 636"/>
                  <a:gd name="T4" fmla="*/ 642 w 726"/>
                  <a:gd name="T5" fmla="*/ 166 h 636"/>
                  <a:gd name="T6" fmla="*/ 363 w 726"/>
                  <a:gd name="T7" fmla="*/ 0 h 636"/>
                  <a:gd name="T8" fmla="*/ 363 w 726"/>
                  <a:gd name="T9" fmla="*/ 18 h 636"/>
                  <a:gd name="T10" fmla="*/ 627 w 726"/>
                  <a:gd name="T11" fmla="*/ 174 h 636"/>
                  <a:gd name="T12" fmla="*/ 507 w 726"/>
                  <a:gd name="T13" fmla="*/ 582 h 636"/>
                  <a:gd name="T14" fmla="*/ 363 w 726"/>
                  <a:gd name="T15" fmla="*/ 618 h 636"/>
                  <a:gd name="T16" fmla="*/ 363 w 726"/>
                  <a:gd name="T17" fmla="*/ 636 h 636"/>
                  <a:gd name="T18" fmla="*/ 211 w 726"/>
                  <a:gd name="T19" fmla="*/ 39 h 636"/>
                  <a:gd name="T20" fmla="*/ 84 w 726"/>
                  <a:gd name="T21" fmla="*/ 471 h 636"/>
                  <a:gd name="T22" fmla="*/ 363 w 726"/>
                  <a:gd name="T23" fmla="*/ 636 h 636"/>
                  <a:gd name="T24" fmla="*/ 363 w 726"/>
                  <a:gd name="T25" fmla="*/ 618 h 636"/>
                  <a:gd name="T26" fmla="*/ 100 w 726"/>
                  <a:gd name="T27" fmla="*/ 462 h 636"/>
                  <a:gd name="T28" fmla="*/ 219 w 726"/>
                  <a:gd name="T29" fmla="*/ 55 h 636"/>
                  <a:gd name="T30" fmla="*/ 363 w 726"/>
                  <a:gd name="T31" fmla="*/ 18 h 636"/>
                  <a:gd name="T32" fmla="*/ 363 w 726"/>
                  <a:gd name="T33" fmla="*/ 0 h 636"/>
                  <a:gd name="T34" fmla="*/ 211 w 726"/>
                  <a:gd name="T35" fmla="*/ 39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26" h="636">
                    <a:moveTo>
                      <a:pt x="363" y="636"/>
                    </a:moveTo>
                    <a:cubicBezTo>
                      <a:pt x="415" y="636"/>
                      <a:pt x="467" y="623"/>
                      <a:pt x="516" y="597"/>
                    </a:cubicBezTo>
                    <a:cubicBezTo>
                      <a:pt x="670" y="513"/>
                      <a:pt x="726" y="320"/>
                      <a:pt x="642" y="166"/>
                    </a:cubicBezTo>
                    <a:cubicBezTo>
                      <a:pt x="584" y="60"/>
                      <a:pt x="476" y="0"/>
                      <a:pt x="363" y="0"/>
                    </a:cubicBezTo>
                    <a:cubicBezTo>
                      <a:pt x="363" y="18"/>
                      <a:pt x="363" y="18"/>
                      <a:pt x="363" y="18"/>
                    </a:cubicBezTo>
                    <a:cubicBezTo>
                      <a:pt x="469" y="18"/>
                      <a:pt x="572" y="74"/>
                      <a:pt x="627" y="174"/>
                    </a:cubicBezTo>
                    <a:cubicBezTo>
                      <a:pt x="706" y="320"/>
                      <a:pt x="653" y="502"/>
                      <a:pt x="507" y="582"/>
                    </a:cubicBezTo>
                    <a:cubicBezTo>
                      <a:pt x="462" y="607"/>
                      <a:pt x="412" y="619"/>
                      <a:pt x="363" y="618"/>
                    </a:cubicBezTo>
                    <a:lnTo>
                      <a:pt x="363" y="636"/>
                    </a:lnTo>
                    <a:close/>
                    <a:moveTo>
                      <a:pt x="211" y="39"/>
                    </a:moveTo>
                    <a:cubicBezTo>
                      <a:pt x="57" y="124"/>
                      <a:pt x="0" y="317"/>
                      <a:pt x="84" y="471"/>
                    </a:cubicBezTo>
                    <a:cubicBezTo>
                      <a:pt x="142" y="576"/>
                      <a:pt x="251" y="636"/>
                      <a:pt x="363" y="636"/>
                    </a:cubicBezTo>
                    <a:cubicBezTo>
                      <a:pt x="363" y="618"/>
                      <a:pt x="363" y="618"/>
                      <a:pt x="363" y="618"/>
                    </a:cubicBezTo>
                    <a:cubicBezTo>
                      <a:pt x="257" y="618"/>
                      <a:pt x="154" y="562"/>
                      <a:pt x="100" y="462"/>
                    </a:cubicBezTo>
                    <a:cubicBezTo>
                      <a:pt x="20" y="317"/>
                      <a:pt x="74" y="134"/>
                      <a:pt x="219" y="55"/>
                    </a:cubicBezTo>
                    <a:cubicBezTo>
                      <a:pt x="265" y="30"/>
                      <a:pt x="315" y="18"/>
                      <a:pt x="363" y="18"/>
                    </a:cubicBezTo>
                    <a:cubicBezTo>
                      <a:pt x="363" y="0"/>
                      <a:pt x="363" y="0"/>
                      <a:pt x="363" y="0"/>
                    </a:cubicBezTo>
                    <a:cubicBezTo>
                      <a:pt x="312" y="0"/>
                      <a:pt x="259" y="13"/>
                      <a:pt x="211" y="3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3" name="îşļidè">
              <a:extLst>
                <a:ext uri="{FF2B5EF4-FFF2-40B4-BE49-F238E27FC236}">
                  <a16:creationId xmlns:a16="http://schemas.microsoft.com/office/drawing/2014/main" id="{8FCC23D3-A65D-4584-8FD5-120EC3A854DA}"/>
                </a:ext>
              </a:extLst>
            </p:cNvPr>
            <p:cNvSpPr/>
            <p:nvPr/>
          </p:nvSpPr>
          <p:spPr>
            <a:xfrm>
              <a:off x="5471878" y="3242294"/>
              <a:ext cx="1415772" cy="1077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800" b="1" dirty="0"/>
                <a:t>标题</a:t>
              </a:r>
            </a:p>
            <a:p>
              <a:pPr algn="ctr"/>
              <a:r>
                <a:rPr lang="zh-CN" altLang="en-US" sz="1600" b="1" dirty="0"/>
                <a:t>标题文本预设</a:t>
              </a:r>
            </a:p>
          </p:txBody>
        </p:sp>
      </p:grpSp>
      <p:sp>
        <p:nvSpPr>
          <p:cNvPr id="5" name="ïṥļiḓe">
            <a:extLst>
              <a:ext uri="{FF2B5EF4-FFF2-40B4-BE49-F238E27FC236}">
                <a16:creationId xmlns:a16="http://schemas.microsoft.com/office/drawing/2014/main" id="{E7D4B66D-F06D-45A2-A968-B1F687CCF950}"/>
              </a:ext>
            </a:extLst>
          </p:cNvPr>
          <p:cNvSpPr txBox="1"/>
          <p:nvPr/>
        </p:nvSpPr>
        <p:spPr>
          <a:xfrm>
            <a:off x="662425" y="1256725"/>
            <a:ext cx="4536504" cy="1224136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统一的字体让阅读更流畅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b="1" dirty="0"/>
              <a:t>主题颜色让</a:t>
            </a:r>
            <a:r>
              <a:rPr lang="en-US" altLang="zh-CN" sz="2200" b="1" dirty="0"/>
              <a:t>PPT</a:t>
            </a:r>
            <a:r>
              <a:rPr lang="zh-CN" altLang="en-US" sz="2200" b="1" dirty="0"/>
              <a:t>改起来更方便</a:t>
            </a:r>
            <a:endParaRPr lang="en-US" altLang="zh-CN" sz="1600" b="1" dirty="0"/>
          </a:p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您可以在这里输入小字，用</a:t>
            </a: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16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号字体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30D3AE7A-D514-4C8A-8152-39C861017DA5}"/>
              </a:ext>
            </a:extLst>
          </p:cNvPr>
          <p:cNvCxnSpPr/>
          <p:nvPr/>
        </p:nvCxnSpPr>
        <p:spPr>
          <a:xfrm>
            <a:off x="781520" y="2810665"/>
            <a:ext cx="0" cy="3277565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íṧḷïḑê">
            <a:extLst>
              <a:ext uri="{FF2B5EF4-FFF2-40B4-BE49-F238E27FC236}">
                <a16:creationId xmlns:a16="http://schemas.microsoft.com/office/drawing/2014/main" id="{C120AA8D-8B6C-49F9-976C-B182091DCB8F}"/>
              </a:ext>
            </a:extLst>
          </p:cNvPr>
          <p:cNvGrpSpPr/>
          <p:nvPr/>
        </p:nvGrpSpPr>
        <p:grpSpPr>
          <a:xfrm>
            <a:off x="729976" y="3157086"/>
            <a:ext cx="1089682" cy="373267"/>
            <a:chOff x="729976" y="3055733"/>
            <a:chExt cx="1089682" cy="373267"/>
          </a:xfrm>
        </p:grpSpPr>
        <p:sp>
          <p:nvSpPr>
            <p:cNvPr id="20" name="íSḻiḑé">
              <a:extLst>
                <a:ext uri="{FF2B5EF4-FFF2-40B4-BE49-F238E27FC236}">
                  <a16:creationId xmlns:a16="http://schemas.microsoft.com/office/drawing/2014/main" id="{105DD5D1-CF05-4EBF-B214-B1491B099014}"/>
                </a:ext>
              </a:extLst>
            </p:cNvPr>
            <p:cNvSpPr/>
            <p:nvPr/>
          </p:nvSpPr>
          <p:spPr bwMode="auto">
            <a:xfrm>
              <a:off x="729976" y="3190822"/>
              <a:ext cx="103088" cy="10308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1"/>
              </a:solidFill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21" name="îs1îdè">
              <a:extLst>
                <a:ext uri="{FF2B5EF4-FFF2-40B4-BE49-F238E27FC236}">
                  <a16:creationId xmlns:a16="http://schemas.microsoft.com/office/drawing/2014/main" id="{7C4532DC-6909-4D9C-A093-8630EF7E0281}"/>
                </a:ext>
              </a:extLst>
            </p:cNvPr>
            <p:cNvSpPr/>
            <p:nvPr/>
          </p:nvSpPr>
          <p:spPr bwMode="auto">
            <a:xfrm>
              <a:off x="921000" y="3055733"/>
              <a:ext cx="898658" cy="373267"/>
            </a:xfrm>
            <a:prstGeom prst="roundRect">
              <a:avLst/>
            </a:prstGeom>
            <a:solidFill>
              <a:schemeClr val="accent1"/>
            </a:solidFill>
            <a:ln w="38100">
              <a:noFill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spc="300" dirty="0">
                  <a:solidFill>
                    <a:schemeClr val="bg1"/>
                  </a:solidFill>
                  <a:latin typeface="Impact" panose="020B0806030902050204" pitchFamily="34" charset="0"/>
                </a:rPr>
                <a:t>2016</a:t>
              </a:r>
              <a:endParaRPr lang="zh-CN" altLang="en-US" sz="1600" spc="3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19" name="íṧḷîḋè">
            <a:extLst>
              <a:ext uri="{FF2B5EF4-FFF2-40B4-BE49-F238E27FC236}">
                <a16:creationId xmlns:a16="http://schemas.microsoft.com/office/drawing/2014/main" id="{0A66488C-317F-4A6C-A786-2424C45C8F39}"/>
              </a:ext>
            </a:extLst>
          </p:cNvPr>
          <p:cNvSpPr/>
          <p:nvPr/>
        </p:nvSpPr>
        <p:spPr>
          <a:xfrm>
            <a:off x="2033859" y="3038589"/>
            <a:ext cx="3389923" cy="610261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ctr">
            <a:normAutofit/>
          </a:bodyPr>
          <a:lstStyle/>
          <a:p>
            <a:pPr marL="228594" indent="-228594">
              <a:lnSpc>
                <a:spcPct val="150000"/>
              </a:lnSpc>
              <a:buFont typeface="Arial" pitchFamily="34" charset="0"/>
              <a:buChar char="•"/>
              <a:tabLst>
                <a:tab pos="228594" algn="l"/>
              </a:tabLst>
              <a:defRPr/>
            </a:pPr>
            <a:r>
              <a:rPr lang="zh-CN" altLang="en-US" sz="900" dirty="0"/>
              <a:t>此部分内容作为文字排版占位显示（建议使用主题字体）</a:t>
            </a:r>
          </a:p>
          <a:p>
            <a:pPr marL="228594" indent="-228594">
              <a:lnSpc>
                <a:spcPct val="150000"/>
              </a:lnSpc>
              <a:buFont typeface="Arial" pitchFamily="34" charset="0"/>
              <a:buChar char="•"/>
              <a:tabLst>
                <a:tab pos="228594" algn="l"/>
              </a:tabLst>
              <a:defRPr/>
            </a:pPr>
            <a:r>
              <a:rPr lang="zh-CN" altLang="en-US" sz="900" dirty="0"/>
              <a:t>如需更改请在（设置形状格式）菜单下（文本选项）中调整</a:t>
            </a:r>
            <a:endParaRPr lang="en-US" altLang="zh-CN" sz="900" dirty="0"/>
          </a:p>
        </p:txBody>
      </p:sp>
      <p:grpSp>
        <p:nvGrpSpPr>
          <p:cNvPr id="14" name="iṩľíḑè">
            <a:extLst>
              <a:ext uri="{FF2B5EF4-FFF2-40B4-BE49-F238E27FC236}">
                <a16:creationId xmlns:a16="http://schemas.microsoft.com/office/drawing/2014/main" id="{D7D7C1CA-0721-4072-83BF-B304E7C2B99F}"/>
              </a:ext>
            </a:extLst>
          </p:cNvPr>
          <p:cNvGrpSpPr/>
          <p:nvPr/>
        </p:nvGrpSpPr>
        <p:grpSpPr>
          <a:xfrm>
            <a:off x="729976" y="4217869"/>
            <a:ext cx="1089682" cy="373267"/>
            <a:chOff x="729976" y="3055733"/>
            <a:chExt cx="1089682" cy="373267"/>
          </a:xfrm>
        </p:grpSpPr>
        <p:sp>
          <p:nvSpPr>
            <p:cNvPr id="16" name="ïṩlide">
              <a:extLst>
                <a:ext uri="{FF2B5EF4-FFF2-40B4-BE49-F238E27FC236}">
                  <a16:creationId xmlns:a16="http://schemas.microsoft.com/office/drawing/2014/main" id="{049AE868-3887-4675-A703-FAEFDF995637}"/>
                </a:ext>
              </a:extLst>
            </p:cNvPr>
            <p:cNvSpPr/>
            <p:nvPr/>
          </p:nvSpPr>
          <p:spPr bwMode="auto">
            <a:xfrm>
              <a:off x="729976" y="3190822"/>
              <a:ext cx="103088" cy="10308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2"/>
              </a:solidFill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17" name="iślídè">
              <a:extLst>
                <a:ext uri="{FF2B5EF4-FFF2-40B4-BE49-F238E27FC236}">
                  <a16:creationId xmlns:a16="http://schemas.microsoft.com/office/drawing/2014/main" id="{0C31AD2B-7E67-48B1-977E-2E0D21FEF1CF}"/>
                </a:ext>
              </a:extLst>
            </p:cNvPr>
            <p:cNvSpPr/>
            <p:nvPr/>
          </p:nvSpPr>
          <p:spPr bwMode="auto">
            <a:xfrm>
              <a:off x="921000" y="3055733"/>
              <a:ext cx="898658" cy="373267"/>
            </a:xfrm>
            <a:prstGeom prst="roundRect">
              <a:avLst/>
            </a:prstGeom>
            <a:solidFill>
              <a:schemeClr val="accent2"/>
            </a:solidFill>
            <a:ln w="38100">
              <a:noFill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spc="300" dirty="0">
                  <a:solidFill>
                    <a:schemeClr val="bg1"/>
                  </a:solidFill>
                  <a:latin typeface="Impact" panose="020B0806030902050204" pitchFamily="34" charset="0"/>
                </a:rPr>
                <a:t>2017</a:t>
              </a:r>
              <a:endParaRPr lang="zh-CN" altLang="en-US" sz="1600" spc="3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15" name="íŝľïďê">
            <a:extLst>
              <a:ext uri="{FF2B5EF4-FFF2-40B4-BE49-F238E27FC236}">
                <a16:creationId xmlns:a16="http://schemas.microsoft.com/office/drawing/2014/main" id="{7CB17B69-3514-46F8-965A-50A3F0BE86C0}"/>
              </a:ext>
            </a:extLst>
          </p:cNvPr>
          <p:cNvSpPr/>
          <p:nvPr/>
        </p:nvSpPr>
        <p:spPr>
          <a:xfrm>
            <a:off x="2033859" y="4099372"/>
            <a:ext cx="3389923" cy="610261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ctr">
            <a:normAutofit/>
          </a:bodyPr>
          <a:lstStyle/>
          <a:p>
            <a:pPr marL="228594" indent="-228594">
              <a:lnSpc>
                <a:spcPct val="150000"/>
              </a:lnSpc>
              <a:buFont typeface="Arial" pitchFamily="34" charset="0"/>
              <a:buChar char="•"/>
              <a:tabLst>
                <a:tab pos="228594" algn="l"/>
              </a:tabLst>
              <a:defRPr/>
            </a:pPr>
            <a:r>
              <a:rPr lang="zh-CN" altLang="en-US" sz="900" dirty="0"/>
              <a:t>此部分内容作为文字排版占位显示（建议使用主题字体）</a:t>
            </a:r>
          </a:p>
          <a:p>
            <a:pPr marL="228594" indent="-228594">
              <a:lnSpc>
                <a:spcPct val="150000"/>
              </a:lnSpc>
              <a:buFont typeface="Arial" pitchFamily="34" charset="0"/>
              <a:buChar char="•"/>
              <a:tabLst>
                <a:tab pos="228594" algn="l"/>
              </a:tabLst>
              <a:defRPr/>
            </a:pPr>
            <a:r>
              <a:rPr lang="zh-CN" altLang="en-US" sz="900" dirty="0"/>
              <a:t>如需更改请在（设置形状格式）菜单下（文本选项）中调整</a:t>
            </a:r>
            <a:endParaRPr lang="en-US" altLang="zh-CN" sz="900" dirty="0"/>
          </a:p>
        </p:txBody>
      </p:sp>
      <p:grpSp>
        <p:nvGrpSpPr>
          <p:cNvPr id="10" name="íšḷîḋê">
            <a:extLst>
              <a:ext uri="{FF2B5EF4-FFF2-40B4-BE49-F238E27FC236}">
                <a16:creationId xmlns:a16="http://schemas.microsoft.com/office/drawing/2014/main" id="{267738B6-AA89-4712-922D-D4870C385C2F}"/>
              </a:ext>
            </a:extLst>
          </p:cNvPr>
          <p:cNvGrpSpPr/>
          <p:nvPr/>
        </p:nvGrpSpPr>
        <p:grpSpPr>
          <a:xfrm>
            <a:off x="729976" y="5278651"/>
            <a:ext cx="1089682" cy="373267"/>
            <a:chOff x="729976" y="3055733"/>
            <a:chExt cx="1089682" cy="373267"/>
          </a:xfrm>
        </p:grpSpPr>
        <p:sp>
          <p:nvSpPr>
            <p:cNvPr id="12" name="iṡļiḓê">
              <a:extLst>
                <a:ext uri="{FF2B5EF4-FFF2-40B4-BE49-F238E27FC236}">
                  <a16:creationId xmlns:a16="http://schemas.microsoft.com/office/drawing/2014/main" id="{75DE4E2C-8A51-4F8E-9062-3D2C55AE8441}"/>
                </a:ext>
              </a:extLst>
            </p:cNvPr>
            <p:cNvSpPr/>
            <p:nvPr/>
          </p:nvSpPr>
          <p:spPr bwMode="auto">
            <a:xfrm>
              <a:off x="729976" y="3190822"/>
              <a:ext cx="103088" cy="10308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accent3"/>
              </a:solidFill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13" name="ïSḻíḑè">
              <a:extLst>
                <a:ext uri="{FF2B5EF4-FFF2-40B4-BE49-F238E27FC236}">
                  <a16:creationId xmlns:a16="http://schemas.microsoft.com/office/drawing/2014/main" id="{93505300-B8CD-410B-BA47-DE84720AF677}"/>
                </a:ext>
              </a:extLst>
            </p:cNvPr>
            <p:cNvSpPr/>
            <p:nvPr/>
          </p:nvSpPr>
          <p:spPr bwMode="auto">
            <a:xfrm>
              <a:off x="921000" y="3055733"/>
              <a:ext cx="898658" cy="373267"/>
            </a:xfrm>
            <a:prstGeom prst="roundRect">
              <a:avLst/>
            </a:prstGeom>
            <a:solidFill>
              <a:schemeClr val="accent3"/>
            </a:solidFill>
            <a:ln w="38100">
              <a:noFill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spc="300" dirty="0">
                  <a:solidFill>
                    <a:schemeClr val="bg1"/>
                  </a:solidFill>
                  <a:latin typeface="Impact" panose="020B0806030902050204" pitchFamily="34" charset="0"/>
                </a:rPr>
                <a:t>2018</a:t>
              </a:r>
              <a:endParaRPr lang="zh-CN" altLang="en-US" sz="1600" spc="3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11" name="îśliḍè">
            <a:extLst>
              <a:ext uri="{FF2B5EF4-FFF2-40B4-BE49-F238E27FC236}">
                <a16:creationId xmlns:a16="http://schemas.microsoft.com/office/drawing/2014/main" id="{36B03352-8470-4C52-B2C2-C16CB19BF1BB}"/>
              </a:ext>
            </a:extLst>
          </p:cNvPr>
          <p:cNvSpPr/>
          <p:nvPr/>
        </p:nvSpPr>
        <p:spPr>
          <a:xfrm>
            <a:off x="2033859" y="5160154"/>
            <a:ext cx="3389923" cy="610261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ctr">
            <a:normAutofit/>
          </a:bodyPr>
          <a:lstStyle/>
          <a:p>
            <a:pPr marL="228594" indent="-228594">
              <a:lnSpc>
                <a:spcPct val="150000"/>
              </a:lnSpc>
              <a:buFont typeface="Arial" pitchFamily="34" charset="0"/>
              <a:buChar char="•"/>
              <a:tabLst>
                <a:tab pos="228594" algn="l"/>
              </a:tabLst>
              <a:defRPr/>
            </a:pPr>
            <a:r>
              <a:rPr lang="zh-CN" altLang="en-US" sz="900" dirty="0"/>
              <a:t>此部分内容作为文字排版占位显示（建议使用主题字体）</a:t>
            </a:r>
          </a:p>
          <a:p>
            <a:pPr marL="228594" indent="-228594">
              <a:lnSpc>
                <a:spcPct val="150000"/>
              </a:lnSpc>
              <a:buFont typeface="Arial" pitchFamily="34" charset="0"/>
              <a:buChar char="•"/>
              <a:tabLst>
                <a:tab pos="228594" algn="l"/>
              </a:tabLst>
              <a:defRPr/>
            </a:pPr>
            <a:r>
              <a:rPr lang="zh-CN" altLang="en-US" sz="900" dirty="0"/>
              <a:t>如需更改请在（设置形状格式）菜单下（文本选项）中调整</a:t>
            </a:r>
            <a:endParaRPr lang="en-US" altLang="zh-CN" sz="900" dirty="0"/>
          </a:p>
        </p:txBody>
      </p:sp>
    </p:spTree>
    <p:extLst>
      <p:ext uri="{BB962C8B-B14F-4D97-AF65-F5344CB8AC3E}">
        <p14:creationId xmlns:p14="http://schemas.microsoft.com/office/powerpoint/2010/main" val="261234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14:flythrough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3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3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9" grpId="0"/>
      <p:bldP spid="15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 12"/>
          <p:cNvGrpSpPr/>
          <p:nvPr/>
        </p:nvGrpSpPr>
        <p:grpSpPr>
          <a:xfrm>
            <a:off x="5673104" y="2218280"/>
            <a:ext cx="845793" cy="830002"/>
            <a:chOff x="5674659" y="2076388"/>
            <a:chExt cx="845793" cy="830002"/>
          </a:xfrm>
        </p:grpSpPr>
        <p:sp>
          <p:nvSpPr>
            <p:cNvPr id="10" name="圆角矩形 9"/>
            <p:cNvSpPr/>
            <p:nvPr/>
          </p:nvSpPr>
          <p:spPr>
            <a:xfrm>
              <a:off x="5674659" y="2076388"/>
              <a:ext cx="766482" cy="766482"/>
            </a:xfrm>
            <a:prstGeom prst="roundRect">
              <a:avLst>
                <a:gd name="adj" fmla="val 13158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5753970" y="2139908"/>
              <a:ext cx="766482" cy="766482"/>
            </a:xfrm>
            <a:prstGeom prst="roundRect">
              <a:avLst>
                <a:gd name="adj" fmla="val 1315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" name="直角三角形 4"/>
          <p:cNvSpPr/>
          <p:nvPr/>
        </p:nvSpPr>
        <p:spPr>
          <a:xfrm flipV="1">
            <a:off x="1" y="0"/>
            <a:ext cx="6683187" cy="2571044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/>
        </p:nvSpPr>
        <p:spPr>
          <a:xfrm flipV="1">
            <a:off x="0" y="0"/>
            <a:ext cx="6965575" cy="1285522"/>
          </a:xfrm>
          <a:custGeom>
            <a:avLst/>
            <a:gdLst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  <a:gd name="connsiteX0" fmla="*/ 0 w 6844553"/>
              <a:gd name="connsiteY0" fmla="*/ 4222376 h 4222376"/>
              <a:gd name="connsiteX1" fmla="*/ 0 w 6844553"/>
              <a:gd name="connsiteY1" fmla="*/ 0 h 4222376"/>
              <a:gd name="connsiteX2" fmla="*/ 6844553 w 6844553"/>
              <a:gd name="connsiteY2" fmla="*/ 4222376 h 4222376"/>
              <a:gd name="connsiteX3" fmla="*/ 0 w 6844553"/>
              <a:gd name="connsiteY3" fmla="*/ 4222376 h 422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4553" h="4222376">
                <a:moveTo>
                  <a:pt x="0" y="4222376"/>
                </a:moveTo>
                <a:lnTo>
                  <a:pt x="0" y="0"/>
                </a:lnTo>
                <a:cubicBezTo>
                  <a:pt x="2294965" y="3182470"/>
                  <a:pt x="4576482" y="3527611"/>
                  <a:pt x="6844553" y="4222376"/>
                </a:cubicBezTo>
                <a:lnTo>
                  <a:pt x="0" y="422237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/>
        </p:nvGrpSpPr>
        <p:grpSpPr>
          <a:xfrm flipH="1" flipV="1">
            <a:off x="5226425" y="4286956"/>
            <a:ext cx="6965575" cy="2571044"/>
            <a:chOff x="6284259" y="3429000"/>
            <a:chExt cx="6965575" cy="2571044"/>
          </a:xfrm>
        </p:grpSpPr>
        <p:sp>
          <p:nvSpPr>
            <p:cNvPr id="7" name="直角三角形 4"/>
            <p:cNvSpPr/>
            <p:nvPr/>
          </p:nvSpPr>
          <p:spPr>
            <a:xfrm flipV="1">
              <a:off x="6284260" y="3429000"/>
              <a:ext cx="6683187" cy="2571044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直角三角形 4"/>
            <p:cNvSpPr/>
            <p:nvPr/>
          </p:nvSpPr>
          <p:spPr>
            <a:xfrm flipV="1">
              <a:off x="6284259" y="3429000"/>
              <a:ext cx="6965575" cy="1285522"/>
            </a:xfrm>
            <a:custGeom>
              <a:avLst/>
              <a:gdLst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  <a:gd name="connsiteX0" fmla="*/ 0 w 6844553"/>
                <a:gd name="connsiteY0" fmla="*/ 4222376 h 4222376"/>
                <a:gd name="connsiteX1" fmla="*/ 0 w 6844553"/>
                <a:gd name="connsiteY1" fmla="*/ 0 h 4222376"/>
                <a:gd name="connsiteX2" fmla="*/ 6844553 w 6844553"/>
                <a:gd name="connsiteY2" fmla="*/ 4222376 h 4222376"/>
                <a:gd name="connsiteX3" fmla="*/ 0 w 6844553"/>
                <a:gd name="connsiteY3" fmla="*/ 4222376 h 42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44553" h="4222376">
                  <a:moveTo>
                    <a:pt x="0" y="4222376"/>
                  </a:moveTo>
                  <a:lnTo>
                    <a:pt x="0" y="0"/>
                  </a:lnTo>
                  <a:cubicBezTo>
                    <a:pt x="2294965" y="3182470"/>
                    <a:pt x="4576482" y="3527611"/>
                    <a:pt x="6844553" y="4222376"/>
                  </a:cubicBezTo>
                  <a:lnTo>
                    <a:pt x="0" y="422237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3926175" y="3263260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b="1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工作中的问题</a:t>
            </a:r>
            <a:endParaRPr kumimoji="1"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765574" y="2338431"/>
            <a:ext cx="663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6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02</a:t>
            </a:r>
            <a:endParaRPr kumimoji="1" lang="zh-CN" altLang="en-US" sz="3600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6" name="三角形 15"/>
          <p:cNvSpPr/>
          <p:nvPr/>
        </p:nvSpPr>
        <p:spPr>
          <a:xfrm rot="5400000">
            <a:off x="3667519" y="3658663"/>
            <a:ext cx="416859" cy="2041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三角形 16"/>
          <p:cNvSpPr/>
          <p:nvPr/>
        </p:nvSpPr>
        <p:spPr>
          <a:xfrm rot="16200000" flipH="1">
            <a:off x="8107621" y="3622869"/>
            <a:ext cx="416859" cy="20411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64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>
        <p14:prism isContent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  <p:bldP spid="11" grpId="0"/>
      <p:bldP spid="16" grpId="0" animBg="1"/>
      <p:bldP spid="1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F7F814C9-0862-49A7-B4A8-75FA35AC921C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HqXgku27fNMcQQAAAQRAAAdAAAAdW5pdmVyc2FsL2NvbW1vbl9tZXNzYWdlcy5sbmetWM1u20YQvgfIOywIBGiB1kkKJAgCW8aKXEuEKVIhV5bdoiDW5FpaeMl1+KPEPeVVeukb9NRD36WXom/R2SVlW/kBSduAJGiXmm9mZ+abmdX+4cdMog0vSqHyA+vl3gsL8TxRqchXB9aCHv34xkJlxfKUSZXzAytXFjocPX2yL1m+qtmKw/enTxDaz3hZwrIc6dXtGon0wJqPYzuYzbF/FnvBJIjH7sQa2Sq7Yvk18tRKfffT6zcfX756/f3+81auD0w0w563C4QM0qsXPYB8GgZeDGjEi31ySq2R/hwmFyyo5/rEGrVfhknPQ3JijfRnp9wiDIlP48hzHRK7UewH1PjCI5Q41uhM1WjNNhxVCm0E/4CqNYc4VqLgqJQiNQ8SBRt5zbuUOcEMu34ckoiGrk3dwLdGkSqK6x8MLKurtSpAXYlSUbJzyVOjEzLGPL8qeAmqWQUZheBVrQX8UmVM5HudqkO8dP1JTIPAi2LiO9sda0TyFDkF02oGooQ4IiEAFKzkxT1kY5NlRhxhKYchTN3J1IM31SZMxWot4V0NtWNOIAZznndJQY6QELIripZB6GingSrE0BUryw+qSHfy426guoBd3w4gBW16B5xqjC0wxFhA3SgKnlRdYDMSRXhC4nFwCokMvAuGSATHQLfjIRJnJAKKkKhLxscn7gTrhNcU2+b/ll8J0+ksrxFLEpDT7tsIVZewo10KLDBMK/eGqYnIuwWEzcXeN2jcoIJ3zWolNhzsKFJedCqCymITR2fRu4X7c3yEXY84MaSVEyxjakqe1pixa5SrCrF0w/KEo3OesBpy/RqepSI1z3Scjf73tfgNsaqtKs/aguQ75PTZUHt2athXzKpLsKmqeHZVdanWDmvNv48VOqe/aUKfo99Pf2QTH4du8DiRKUVWy6bqPjg+N5YNjVGnEQ/0VP9oPbYlUVNbxy4UrLFQ/SUIdFPdP6AByv5Srn8EiuZNiYYa7uYXA3T6QQvgK3RfjBNw1Y4JJ+DCAfJLMo5cCrPRkp+XouocOwwbmwB9PbQJzHmSV/yWjOf8QsGEIznbNNMHdCET6c6A3hludloFdakHJvsAuGqSByClyMD+tAfmYka2HmgK/M5JlqqWqSGvFJemyINv64x/OTZdFCozu5KV2+RtmszhQ6xoDhc2SucD2v8N/3rH5w797h+liODQnsY29m2iB33NVdlTCCigXeHRKPbwWIsDFzJWJWtopheqztOeQM2s7pAjDGDtmSPOimT9z6c/emJ8Zkmzi9rdt4NAgNi6CpIbsF98VfHy1y4Qise7cmbRR6q922zl/v37r/9+/7NT0IUkfJQrBGs6S6Yy2Nrr1gs53sYMU4rt6QxoEJmsV3UBk9sQhBkOj6GUmSHcGs1YcQl1kColB6EYT+v8q4Zpv71d1pUUOR8i+7BOog9M3XmMHcdctYF7UiSXTctM4UKRtHduCXfuvmD2FPtQZj/D46moBgKazrQtQsDzZn3L8s2XjepmVZr/K/af3/n74n9QSwMEFAACAAgAepeCS03wALexAwAAOQ8AACcAAAB1bml2ZXJzYWwvZmxhc2hfcHVibGlzaGluZ19zZXR0aW5ncy54bWzlV19vGjkQf+dTWHvqY9kkTZo0WoiqBFRUAlzY3rVPkVkPrBuvvV3bUPp0n+Y+2H2SG6+BwEHbpT2qShWKwOOZ3/yfiaOrj5kgUyg0V7IRHNePAgIyUYzLSSN4E7efXgREGyoZFUpCI5AqIFfNWpTbkeA6HYIxyKoJwkh9mZtGkBqTX4bhbDarc50X7lYJaxBf1xOVhXkBGqSBIswFneOXmeeggwVCBQD8y5RciDVrNUIij3SrmBVAOEPLJXdOUdEWVKdB6NlGNHmYFMpKdq2EKkgxGTWC39on7rPk8VA3PAPpYqKbSHRkc0kZ484KKob8E5AU+CRFc89PAzLjzKSN4OTUoSB3uI1SYnvXqUO5VhgDaRbwGRjKqKH+6PUZ+Gj0kuBJbC5pxpMYb4jzvxHcxPfDbuemdd/rx63h/av4tutt2EMobr2N9xCKO3G3VYn/1btB667b6b2+j/v9btwZPEphiDY8jMLNEEQYKmWLBFYRiExqs5GkXGDR/ScuGgyWraDFBGLV5piVMRUaAvI+h8nvlgpu5ljdR1jdDwD5S51DYu5cHhqBKSwEj3AeEA3D5KxyfPZilePziw3XQ6/90a2dVkbUGJqkWA1IK02LwnXSkm2s5IZr7kxGSrCVQ5CNgPVoBms1Pnzgso2cxwEZYxIEuvqy4FQEhBt0PVkJazvShpuyl9rrnASxsOmB3A63QpGktNAbEV9F3VVy0vxTWcHIXFki+AMQowjmzmb4KwWyXvJkXKispGJTGqIFR41TDjNgVz6QHvBzit6hisyiJE6AXIDxGj5Y/omMYKwKxAU6xXmBdK49fn0v4Jxq/QhKlzY+8YXf6d203j5xDlI2pTLZExwTDlluDoJP50Qqs5TDcCTUaiiTwjgr76r4Vv/2NGieWeHT/H8nYw36gCk5jJZ9EvNVCyqrTem0bETXXCU0tiDHlHhMvEhwXHBpoSpgQiVRUswJTXAka9fWU66sRopvYA+tv91CL0+4LE8THG2osWBQVII8Oj55dnr2/PzixWU9/Oevv59+UWixrAaCOnV+W11/dr19ReoLS25Ltq2KzNUc29K6exMvFsz2CI5Ctxp2b4pyof2Mi6L/JsY4tarkc3DX+qMKXw8DVqnkWsNKcP0qXP3XVbju/BIcrC3ASibg0Jz4IYBjU/CMY7kcrAV+SEF+178uvpoPU5A/b8i+p4d/lYj50+r9sPFgiMKdby13k3HJM4yj2zerB1rz7PQInyA7r2o1RNt87jZr/wJQSwMEFAACAAgAepeCSzgBcUK0AgAAVAoAACEAAAB1bml2ZXJzYWwvZmxhc2hfc2tpbl9zZXR0aW5ncy54bWyVVm1v2jAQ/r5fgdh30nUvbJKL1FImVWJrtVZ8d5IjsXDsyHbo+PfzK3EggQyrEn7ueXzn891RJHeELT5MJijjlItXUIqwQhokYBOS303TRinOZhlnCpiaMS4qTKeLjz/tByWWeU3F9yDGarY4g9bN3H7GSLyPr3OzhgQZr2rMDmte8FmKs10heMPyq6GVhxoEJWynmTc/5svVoANKpHpSUHViWn03a5ykFiAlmJC+rcy6qqI4BRo83djPSE3r6vLtT2R7IomysvtPZg3JalzASZJvzRrmM316VzA367JAwV+lqZ9vzRqkUnwA0T388YtZgwpeN/X/1EgteGES2tVcfsSjhnKc6/YzUd2YdVVgLmQcXX0Fnx5718eI5L/GfY9MuwpOX0xeTwaCefSUwkKJBlASds4mS/7+3CjdH8EeIy3nRcf8ghsZs1qs5f2Bd8LyiOSBlrHhtKlg6cKNiF285S+XD3ZSLLaYSs89YlGAAvYejCJswZb5W2f1jBmBLfOVkhyeGT2c0U8tThNe+AH7t7ycfG0FhvU25CvsgtV4Wpu+lZFrDwROxXNYSBPOG6nAvBpKLOZCSs5iQgzvSYEV4eyX4aUHexmJkhODL7T+skKKKAp91WZj1DM6fi+77xajt3ar0f0mtJdz+4nSI/xuipXCWVnp3yQ5nXid7hGdmGnSrzBDUtNBPLEtjzTW95CowmIH4o1zOtYN4wrk2OO5a60hOkqiHKCkP8vIH9KXftZUKYiVfjUCoWy6mOOVpCip/lMbAu+QdwUDRqdUpT6OYXKsygjwJQBYZOWxANzOmaqGKkJhD6H1I8DeeOhqSOoiHaq3e7WGrYorziOjStJPirZUYl7X0CPY6Lj6Fc4youwVTqW9WqfzwxCOju7M5TDOTPXFJAf4auocre3nSdSg+W/yH1BLAwQUAAIACAB6l4JLOD/HHIQDAABKDgAAJgAAAHVuaXZlcnNhbC9odG1sX3B1Ymxpc2hpbmdfc2V0dGluZ3MueG1s3Vdfb9MwEH/vp7CCeKTZxmBjSjuhLdUqylrW8O9pcuNrY+bYIbZbyhOfhg/GJ+Ect91Kx0gRQwhVU5fz3e/ufnfnS6PjT7kgUyg1V7IV7DZ3AgIyVYzLSSt4nXQeHQZEGyoZFUpCK5AqIMftRlTYkeA6G4IxqKoJwkh9VJhWkBlTHIXhbDZrcl2U7lQJaxBfN1OVh0UJGqSBMiwEneOXmReggwVCDQD8y5VcmLUbDUIij/RSMSuAcIaRS+6SouLM5CIIvdaIpleTUlnJTpRQJSkno1bwoLPnPksdj3TKc5COEt1GoRObI8oYd0FQMeSfgWTAJxlGe7AfkBlnJmsFe/sOBbXDTZQK22dOHcqJQgqkWcDnYCijhvpH78/AJ6OXAi9ic0lzniZ4Qlz6reA0uRz2uqfx5Xk/iYeXZ8nLno9hC6MkfpdsYZR0k15cS//s/SC+6HXPX1wm/X4v6Q6urZCitQyjcJ2CCKlStkxhxUBkMpuPJOUCe+4HXjQY7FpBywkkqsOxKmMqNATkQwGTV5YKbubY3DvY3FcAxXNdQGouXB1agSktBNdwHhADw+Ksavzk2arGB4drqYfe+3Vat0YZUWNommE3oKwKLQpvipZqYyXXUnPPZKQEWyU0RpYF5vK85FQEhBvMLV2dGseA6XCB/Dvb3eZYmo3k0oyWeo3DFY+uN9P2W2UFI3NlieBXQIwiWA2b438ZkJtNTMalyiupoNoQLTgDMuUwA3bsqfGAP3P0Hl3kFi1xpAsBxnv4aPlnMoKxKhEX6BQvAJRz7fGbWwEXVOtrULqM8aFv5e75afzuoUuQsimV6ZbgWELIC3Mv+HROpDJLO6QjpVZDVRTGWXVWJ7fm75dB89wKX+Y/XYwb0PdYkvvxsk1hfhlBbbcZnVaD6IargsYR5FgSj4kHKY47lxbqAqZUEiXFnNAUL1ntxnrKldUo8QPsofXvR+jtCZfV0wT3MXosGZS1IHd29x7vP3l6cPjsqBl++/L10Z1Gi/UzENS58/vn5KcL6xdWd6ytDduOKnPXc2zD6+27dbEyNq/gKHQX9u13f7Wi/s7V33+dYOZxnQoNLuI3dfTOkYJaTRQPa8H162j1X9TRuvBrbXBjpdUKAa/BiR9rvAgFzzk2wL019V9psbtfL3wD/qEW+3dJuHPO/lsO/NPqPXztxTsKb/3N0kD5+u+/duM7UEsDBBQAAgAIAHqXgkvQmuqLlwEAAB4GAAAfAAAAdW5pdmVyc2FsL2h0bWxfc2tpbl9zZXR0aW5ncy5qc42UTU8CMRCG7/yKTb0agviBejOCiQkHE7kZD2UZlg3dtmnLChL+uzsFYdudFTuX7Ztn3+lMM912kmqxlCWPydZ/+/1buPcaoObMCi5DXbToBerMinwGk7wAkUtgEVL+/nqUdyeCMmbSm04372hra35MEbQmNENoltBKQvsitDVqcy5sXfwOCjsUtS+o1uXpyjklu6mSDqTrSmUK7hl28eJXvb4IViWYM+icpxCYDvxqI0+OtwOMOpeqQnO5GatMdac8XWZGreSsLf9io8FU973cA72HwfMosBO5da8Oijjx6B6jndQGrIVD3rsRBgkLPgVR8+359QcaGDcLiugyt7n7pZ+uMOq05hk0u9THCDFZeTW4AUaTc7B2e+K6jxEQgm/ANKyGNxgBqPRK/+MCtVEZdqSBNnt+RIXis1xmh9Q9DJLDw6JtW/dOhfrjD1kwQioaoQUxkUXbu0FNfTy5jpxcG6UdU78KSpSUqChRU2J5FIPzuPglwf1HwrhzPF0U1QNRvY1VJ7hZgpkoJaoCPs8dNc7V2f0AUEsDBBQAAgAIAHqXgks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HqXgkvZnKM3dAAAAHQAAAAcAAAAdW5pdmVyc2FsL2xvY2FsX3NldHRpbmdzLnhtbLOxr8jNUShLLSrOzM+zVTLUM1BSSM1Lzk/JzEu3VQoNcdO1UFIoLknMS0nMyc9LtVXKy1dSsLfjssnJT07MCU4tKQEqLFYoyEmsTC0KSc0FMkpS/RJzgSpfzJj4or/9acfsZy39zyatfTZl39OZK5T07bgA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HqXgktfiFvqaggAAJEgAAApAAAAdW5pdmVyc2FsL3NraW5fY3VzdG9taXphdGlvbl9zZXR0aW5ncy54bWy1Wktv48gRvudXNBQskACB9aBeDjQK+GjZxMiUVqTtmQSBQIltiTDJVsiWZrzQIYcFNrdFghwS5JRLkEuOOQVI/kuAnWz+RaqbpEXKkkzaE3FsDKvrq6quVz/kXnTvBuo6YtR3v7KZSwOTMOYGi6j/A4R6c+rRcBySiLCouqPcuoFDP+jBHeU0oEbMDhw7dFQ+GvVraCA+qNuRu1oX3ppKs4E6TdzAXaThlgpj55J2LqkwpjXqaq+6JyKWG5I5Cdhhqb1qbvQpQA8iEjI9cMjHvpTnzg7lZ3AR2o4LfFG/3eTPNtW61Zr8Qc16q9PC24YsSVIbqS2trtW2nc55R64jXGu2atJW6TakhoTqrVb9vL2tdxotCd4G522Q0sTnbdTsNJsNbdvADUAjWVa0hrrtSOf1ugzacPdc3Q4GSqdWQ/V6XWpq21ZbGig1BNwSyJClLnegpEmK1N7KilzvSmigDpRBc4s13FZbqNvA7Vpt21QUqVbbOXc3u6y7dtTC00nd+YzAgyE4OMpzq3oguXrzdRgCs0X8lWczggLbJ28q3//ht99/+813v/nTp6+//fS7v336/T+/++NfK0mKinROAalleWpMBDIX1z8orVcVYymjsC1bHFk6cp03ldmaMRqczWnAwOCzgIa+7VX6P4zzJ5ldESTdkLAM7s6ek526jvgUhSW6IKfhOQWaU39lBw9DuqBnM3t+vwjpOnAKmbl8WJHQc4N74K6dd1R8UpHnRkxnxM/Zh7v8KQ5bQc+KCDevjflTCOnZM+KlGmviUwK3U/m8R/agGzdymYDKdf6cgq7sBdkLQIM/pzEBaMmDOvx5HsTIRwbsEm8Bp3V49gMJ80rilnkSRVfrVdl8WoV0wZ2dxz0f6EecR6EDBQtuYY0/hUB8glxhoSglbhPz1/YYk9f9XtLzQQsEN9tcEpIQOVam6uhqLBvvp8PRxWiq6BeVvhpXJeJl+aNGu/ux3mr/uFdNcAUlmVfycJiXhYSwVq2YLMOajIZTEIiHUwO/syp9/rs0dHRtDXUDV/rJf0oLGE/wTaXPfxeBXk8m2LCm5lDX8FQ3p8bIEn4ZYgtrlf57ukZLe0MQo2jjkg+ILQmC9uyGBEWe64gB3rLdYE0K6NNGV7JuTCfYtCa6aukjo9I3aRg+/ERIttdsCcmztCPkuJE984gj1EKKiHHeXkC72KMh+MeWLnBS33aDsyLaJ/KtblxMrdFoaE6xoaWUSh8HDtJCm2sqL2gim3gCMkIb1vKXwaci+4QEJHteaSGX+sXlEH4sbsilu1h68MNeYM0YQ0jGJCgAhMTBE8g607wdTTTuQ1CIbLSyo+gDDZ1c0mRDV0C2bqgjSE3Vysi3uJhUNgTeDeaQOmTOCsi7wqYpX+CpMnoHOQ61OSoJGr2FknxbEvQem1BD2CwAM+Qb/ULmFcHLMC2QtAbnNs937wHZ8znguDc3Ll1HQOEehjIR1RidldZk4i+vIZC6PDxS7bFgcLZ4W7gbAqaEDixzBXRBG1KxxrPry2v959OBrA+xNoV000a3U0t0Sa7Utx9QQBmynY0dzAmakbm9hkp4gDHHdcQYj7ww4Vdr9ytks6T/fJG0LkPD7754gUm5hnfAMtgxgzLYpqzYc9q525IZvNAQnutHrSjigBebYKrYkCf66POEKHL9tRd36c8RqEfjygbrWTte76/iYfs/GGPGLVjRoaMpLi0FwrAS8yUHFk+vFFA3BqBuHPdzaPj8lFpKgDFKZBgUvULMDXguZ8gNeLSciFusmLoFm61bMuOnjwJgUatx1A7Hm58RPQKH9MdSnZE7Cvslj9ibeCMDa5cIf5EoZ7ZKuaXF0q0hGG6AzEWcVCDVc31+hiom9voKp66IV4PcfG7p2nNEdXvuvVgRwM9rnzzdh92F1BdUz47SvI4XpZ+90pB4ipNY77jcBuKxQAvHKlOfr4qYieWJejlVZUPF/ETB69krjoPq4D4ZWuZ0KCtcApSJb7P5ElbhO37OKy4rPhFoeCCDvGTyJrHD+fLfv/5LcTF79sRUlFB/WlYOFD/vmvhR3i8Mykj0ywJyLFnJQ8VLQWByoEqh//nXP/77578XweqQn5/lxGLHq5JPfX7DVUg1VEASRdmyZPXyCorEFDVB1yFsBUsKuZInb6Hvia1+pX9lh/fQNy1KvbKChON5arLSNuxOuGvmuQEpCX/1QsQnb+njqaxp4ugPJeq58/t49XXg/JLc8iGPLsrIUy9lA5rznkjiuKy8TLG2pU0LOkL8vusHm4NL3SNhd5/i2dDCWe56JmAh9cb8YuvpTS4w8Hs4SOM+C/mJPn3LckRL+iGJXcKVpexzjsGEMd8qZnh3tH3uCS8dJ8OaEPb5bqgHi4IaTybDnqfvo1RVEde+/TvbixLEI+2J4XDGSoYylu+I+/wG+cie8GeI+/wmX1BGcKh7AtofySLTqzjFDrP0IoEDHhKIFpXwpG95Hm7BkF/JRhmTEkKe06cO6Yt10XJ9ktQyp2UNrh6xuBc8bl2uOGb2IKYd8a8ccgO73K2eTt4ec5lHjme2mAfUXzb64v1Q+ic8h/I//upg3xkxFbGHFXlTgUOIPV/yNh9VUCLjTYW7M/5+5hhulTYz3ssySGHNaagvmrno5aVUBryFl1NF41I/DepVn/ipVz0VoV4i9ngAg7U/IyGGHHBJmpx5WpZ7md6C3YjNaB52ZDCLZ0sQHcDpKMVkCLm0Ehuqx6SK37IMsK1krkc2JG1UGULGN6en34ugOE7ntsyG5I5lszuhlC6CpNPtUjHLnR84ChOnsYO4eKRk0TF7FonpH+hW6dKTUXZgNUrbNM/3LGtMyGXuAWXAeywAvWp2lYUu9eRb1n0aQEHe0b86+B9QSwMEFAACAAgAepeCS+9ftoEPFgAASHUAABcAAAB1bml2ZXJzYWwvdW5pdmVyc2FsLnBuZ+3da1hSWb8AcMtuY95mpryUik3TZbqZ42ipKdplmrLUMk0zJcUkw2sGKAiUltpU+nbzUipdpsy8kJriDdE0qZykJhUShYzUhAAVN6Cw4dCpec/M1Puc53w437bPI4rutX9rr73W2v/1/8A64+u93chgkYGenp7Rjl+27tXTm9Wup6ffOW+O7i/3W/1v6H7MSNy7fbNeRZfVqO7NLJTnbk89vcrs+eqw2br3X8X/EpSop2fc9uF7BjPuboSe3vGBHVs99yWFigd8zq7BDXQMyq6mzGjWo6XOT1iKWnFztdFW332b32wO95hn4BmybcGZuq++yzu9c8GpX+bN+vrS7p9s897fHDcBlYXKTr8fSqf3+4OoBlWzsdVPxYThyX0Ih5ey+lLVJo4RiS7rcm3cwEtCKvrQ1AGQNHRlvxpraHHoxIw5/3ip6PIQBfc03Es2Irsd0Y6PwLVTQvf1rd73Iz4/1iIw/HrffhXGvJ2HF6213zV6+AvH1EXp97QI2Wk4PlFxB/582ennmMsRnx11yLbNo+b+XGDTTlxSh7WEhIU7tOjpG67/y4tHw8mjYSYkrYo/P9w740vVyVzvu/a9J37h5Phqwd+KfiyfM8NzF3j+LqP5/mFiWCK5kWH59/JyS9P2Wfae575w4h9tM2fAZvM2H1ryeZN57jL9tv3zpjy5Uj/VYmzP63K9AL3PTvi/QQaHZkMQBEEQBEEQBEEQBEEQBEEQBEEQBEEQBEEQBEEQBEEQBEEQBEEQBEEQBEEQBEEQBEEQBEEQBEEQBEEQBEEQBEEQBEEQBEEQBEEQBEEQBEEQBEEQBEEQBEEQBEEQBEEQBEEQBEEQBEEQBEEQBEEQBEEQBEEQBEEQBEEQBEEQBEEQBEEQBEEQBEEQBP3/QWOv48gqblcc8wsf/X7I9tEJ2+XzDG5+4XPfL8/wNFSuHPvhNpcZ1RP2j3KHeLpymV+F/+dywrrTpz4DdXXcZYr8vCI3DeeFt2w/SZsZOOOzKnroGmOW/Req/vSE7ZyUBUmrTyw88X+Aog3C4xigXDI1QuG7gZMvG5kwcori8dJsJf2NRbd9KXI/837WUP3TScf+OAUmugsDUxLKTP92iS2jhoZkCX04YM+z6yS4oj+xtMGTqAacxGIqaFFQda3MODyueWpY4oWYvqhX+90JsX4gsyprtIRhGyoAsRXIRCFSClIk1wqRIs6Pf206h7FpEZX/docrUJ1AjHYTYQqD3zti3vx+MZuBS+nIpRqHs9xVZRbY3yx6NwdZv6zB9feJECIQew8puwUDj+xn5Fox7VIG5zeyQwlicoWqFAEeVTyLI8kkChxDNbBNin7CH3EB497ZMdQTKqamGA6Ozs0Cx0glomfWrAZWH6jIZaiH9NnBBEaXpXMH/0XjWp9N4+2xfGby3WIkJagBWONLu6VNTnhHFIutkX/uVRCpj/nm8Vp4mtiVP+WtQHU1dDlSvq6V1rKJhPeXzgTMrQwuO68wuvOhCcYO6ur7K9LvwpstsOnnIYZBx/ph7ilKOLs0L4AcOn6bRH67FFav4i+TsjDG5Ot7mM2bA61lLJK8GqdlZKFPl2MR3YdhKg4zEhlJDwkp5tVWsCW5x/ZcKDldM62lq6Kf/tIYk6G2VsV6EcsA+8tDfq9cgfzbXqyZGFdjbcGoJbYe+funJmdHX+94uYKSMhGJ9EWb0VXvmrkdJVpNQ3b2VJVfaRqnBN7SreCnEd8NsVMOmoCcjDjEjBtvtoPSi7YBqPTdsy+4LD1isaQvaBOzqZzHnky7aNbQN15SfWtVag+ZdqJ7XakySOEP4rb9jqXUXO+t2G/TZ5m2MC8ddY6obIMVnTsqjhk5Fw26CpFHUN9LGtcC9htYxQbhIxurjz8Juh6bMfdds82/u4fKsFu0K0TGavKKI0hlh0ZV9cOiHuKAq7GXnXl7lnqSWX4/hxcWTKUB2JCH3Bgwr5hX4VYTHdVy7/qPpJ28bhUmnTPV7EkrXmIszTDYDvAFvkE37hbS/cOqt1F/PdhGi7NZtfU8S34UNbPLucChCpDeZVAL5LFeZyPpXNzjEZZz15qQY2Z3uQnNLOqWpqRgxbef+m1/xkl8TImXsh6wot3ApbASFktU0sBp/FE60j93fngq5xF5PHBmshiTM6fSRR+lnt4rYJR+t8t1fpRYHA8CJovuSBrN2jsSjli035l5QFUtdy+u4M/3Tvy5L6ZvGreGvlbnZ1YmEqtFAz/TkODIDmleQ7/9pz0zTgav9/WhNA6xjRbDjSUDqBF8fwqf7OOGqcKtyTm4TjdDpXLIT8f6V3R2o7fUiAJWlnY+ui9zz6t7YOuE2mpKiBhn5/A2lCYS2waOuWIdGKSxNNgajZLt/nx0wDuXokBfFIiTPu6pEU+eEzu17W2xjb6irFCUIFumdmO5Kfpb93yYrZ20z7EVPqm8FWBOZ27BkgCfKwWEwspfw4ADEV6h8cROscxJxt8nispum+ecYlQ5LRtk2Ljofhm0Ly+uM9YOPZcvCgdQYuBxH6Cgp3Pcl2ZorL3iOomUJXK6lBineLqa+l6jZMIltT9fL1J4TR1wwLjewXN6BfcnH+0lMDuHFIrr/ZW49x/35thIOWmOSBl/Q85xkws4RVSklpir0YTiR2+n3eTQZ1XGEUXBjRTwPQrHIE9covRvOz14sgIO03q84N2pCGZwuT5gXEhoHCL3PB+nIvQNAXwx2GOCbePaN3mDySppCUPmu9KNkxFKeidGx8E1g3FKkiIE+5hPfsd0B+ReqYH1R6jOTiTYwtBVmTXkw1UanEWgd8I1OkvRXN+bUPFLj+TaoF/A6vQecG9r1bZOs8fpdvfgKdfw8LZ3/kvQSieBh1MTDP/zgbpgGc4QsY/8JKaeais/H5eCVHyYs/QpcqAmoXMEz5LnKJxxwcI5LDpjLQ2pxsSJ7C14d3ji+KkpmyOuvVmOHztpbtTrbq3BVA6TMpJ0rYiZ2J/uNe2aoykFEpniMs9o4dy78rats6lhx0uqjToulFUEs0v5KlLPECAXT/vhAhub1qGl0kIc75URoik5qbAh9EMbqHwXfGqDxhrbgFZk0vIX3eOFhFUHCfciQtzVAwRyBi+Dp9EyLNmVFcXf90rNWnTTw7yedaUOjD6KCWIf41EVlj5IZL/xDwm4Ec1nvOYQdsYM1NaQtxP2gA0DXrGdzStxd/PrqYsBzEQ5jYfXeoWB2hKH9qNjdzuP7uIoHirpXN08sB90E1AHBPHkp7YB/O1CwsBV7qbmWGlSnfpHWF4jot/u40AtYHnQ07t7mcF+K+oMfbIsKSf8sqNKLc/BBM8Kf/PLJnJVefhhD9dXKI5HDmmNG9KLz6qr6WZuVFcPfrUDGKFfShMqe8YtKBH7pDRNk80tqWtJVGflEZriX+xvXdGmaPhvD2AFwrQK/WBGuv09DQFhes3gsMCf5GVaylDQGKBYZTqcyjGLoNNGW90nJ3h8xuREsPOW988Fo2KW4llXZTMD6abAhG00fu+69F7RTme1PwJRHL5H6h46DZQ0F3crLsrRq04VCg0rpzl91PG6qkk5TQRkZXRKpYkP/93568j6QN8eNAxxHmbuXfj2j5vPm7+NF46L+598JybW5rywyc3KGJSvOVuPqharOHhNrVVuyaXLQnvN2KxbvCeegAW5H7Mqy4jb1XzpqjEx51Gv7uqCTRfDzg1aA2cR6jcSzgM8nqLrNN5xNAw/aG7wayP+nbmq550mdGIiZVLVfN9KJN00iVTIFdrdncT4QkVr90j8YvsO/YfdmJHm0fOMQSDlvepAlXSxqD41UMVz3OQEeKD4QQkZm56PWtvlIkZGrqmegR0fYwJ+Sym1Ge9rWMo8JOD5LolWotZmGsGqA5qOsv51ZAn6XrAhTFDTejxJ7k+PAe8xfw0mhUosX024cwWj08o+Lmt2JVHKoO8m9gMb62a3JijRTFzKN905XPeUa1UvXN0FnSyz9r7W/FVkZLxiYfsiTnriqN/y7ITtFXRBb6jW92BqoPasrE/VDli/9NqwHsDcKgT8+esVsylOqYasq1cJIUxewsbvM2scHnZoXQF3Wn/WeNRYTVbPBu2WIpdXjdbrFDVpn4KvvUZWAsSVAqGRuKwcf27jwnYhi3tmk3iUSLft7bq6qINqxq/VLN1FVxE7WWDbyXrg6lrPMo0EaxXs9YpNznqxJx0W9+qdNczzPUN77203OrNm5IFZZqqLue5EGQzRt8j5m1CZblXv6sq3iadtbNfHW+mruqaFxIHF7qfv01IBCdXLONyPVm6jtppwCacLBicESqyV9fZPWzixWm7AcTSH9lX9D9gr4m6UznkWZlpKmQpeaoEoplNKUKsNl/q6lpa5OUW3vtvH+p5zLOUAp5QbwLxO17zqrh7pgEk3Hq2ZF8heXJTg1BRS7LKlTJNVQ3mJct1SduX5IPp4TdofRZHH+D750fGLT4Utq+AKf7gkLQx1UTueokur1lLyxDG9NzVtMM19lZzGICrObFKHkANyy4nkCjKRv3IAxaxnyWdX8mRq7tmjtZiSwhuYMofq4a4D1mSiC2AZ7sWoLU8+P4+ULWAnHLf6NBjc9L1ghBjLfdz5D2mHHNTbf1u1oMdhWXr2qDAhEpxSnsoffIVY+1uPtrbYy9vxwm3YftbkHwoHjXOze7o8gc10xqUHSt9eH/RbNtKld9YwXNxl91PbUIqSeqVmZx/pumUotTBmvYY9d7jo1/qhbQDXJElg/gIdOKuy0zh8YePTVyh3Wf4Au1leM+Dn4wac5Ge7yTkSP8p09wDmVCVXNcxRDb+eABRTS1CZNbQYk5kX0wKJ2qt4g6H+oIiyCpowzzny4+QVYZGkHmeau3XeNW9PR2WeX9ym/OFSufM5ypIXhKcRA+mDZ5/RLp3q0H4juJrZk9g8TDSaO2xGPYCzVFy+vTZCObFKnI8TcI/fsw1wwjNHeEU/Bs0NU6btWX1WfLo3vW5R3aoqMb68Ocsk0i5z4WRJ8YYut8NVdO3gS2KHZ/TBbSKGSTL+9xw/VS/vRbC7vRxc339z6HbBEjmbocEo6lnE2P0vSptbfgdJw/koSYUfu5wWRLAKgQsWl6um6KpkIdpD1eeMM5hUxvTl16pCNz7ANRFMjtzx9ofNrRvPD2e6+8VInIzn5oQtQFMda4ewk1m5ncTC8D+DHMexh/PtrJZligngvRK2KTo7iql9+vYiu3VRUVTtpP1kP7KTBzYMjWjCOIuLBh2By090g95NRgUu9MZ3lL/d51kWPZnFousCsCT/bcGz0PB2Q23PaeyJDJ/qEtHClpLigm5Pqr47aU+DQbTf4L3TNGxyaa1Asce0j2vCOp6Hp6RyCNTZWIpPfll1qw1x8gXdPtriibABcELDww7y085+r+/HH0vXXgyXRl1qM++lTLvweWRp3jqww13TbG8sF4u6nWGHuvmOmyIBkKppJMIWtKfsHp3COS/9eH9Tnre89IETfReICl85Kqi7aim4DF1MoLuShO/RqPQeriI0g6aoo6FuKOSJK+iGcbIx+xRVIHelO+6Yb81VuYlXTexLd8n4etKvtgHL8cxI4US1LpDKcV0+GlPbn4zmDQcyjyEmG3RhxESnHd9t4TF+fphfLvHNtxQOqAuseKAEx5Cpnma1mpCVbY3FHdNuZMOjZ4JkjuHChkTEhvTV7IMLSln1ZkQhWUGPPyLFVkxN+/MPKR7d8XPDVOMWZ+yJVrugBDSxtUmuqjXz05R30agJlHMJsGC5Ta5/9yvzO8KEye4dG8QwHjqbPOKdYzm30mCruAEduh/bGd+n4hSvo7jYAOfqB8/AE1dY1Yi67Uu0cJtWrsrSffcDa/4WwSFVoHDk3I+VQ4mbTVVShkv97C57fmRnIW04JgsTbGef2XN2iI1OP39rP3GvZiKX0aQaCH1NSCqkkoDSRjvyVGc458qj+2brH90nmR7UXdxuU7SPAo0wOQpEaWfqwj6C+AQ2WYr5Bk9LFLOp2HRp/0ysxKG9j7/BPS1mXdeHpy1o2v5pUTI6J5QI9KR1fROsUk7sreA38u2GsEUybNPkH17XwgOtvXSL8Eal3fd0n2kf8vRLnPa7jvVY/3wbypQ/2anJuzBgajybfFAXPsfKd1XzRrylE0T+46MDR6m31ysWhWLu9Cq37WTVHI+ZWp7yePwdSBRkbgRczomJk7F/rYWhOkahlrEQalYVnZmJtpMOSNF8fg1C+wpFGbBqm1U5/0zY6fsfntBUS7wUSVaODWoLrJ0UPz0eD4qAge+2z/6QLFCxXKqGDSsHR58svJrhc6PsuZ92QBM1ugxBwFMEXjymfUXiPa69eVvBkuGM/CLnXIeHH3MBJH0f96mIfQtEyRs7kG/QyTCAujOWeC/CNavLtPFfK3v/e/mYiu98tTQ1cBh9PfnpW9Dt8AQH4YNH8LNAxQDbb3kuyUr3MDoGt7L/c7UntUySPdtggnervJ3NWjeEp6vAvbEjzrFMEVW3RDmzLTXPFju+ja7Y8WGA4MuLxoPCBeyvZZefiIyjUjmjaZxm84fw3g310666yutWkqDb0nWoj+mYkwf1gUV7mfho/Ki0eET9R5y2MpZ/1q6ZA1rexJUJj328ZTZuj3Xzdffbs0KtegROhv/ao4XBQ6pC92lfbIcBl3f45E9efpJfvKs3cSIb2I2WgGuSeQzuBZUeTQHwh6L/TGhYbmQKHvnB14VOaAi83KZsNKPrIgWGZ0bJ/JazKrsRKusHcrmd85bwUWsXHB1N5+dYXUNop9k4T6RVE14LPvEhHVOAUjLCtPGhrfwaXz0cubS3sitF9aFSY0ePCf2ei2SNmiweewOtTX+g6Os/b4uePmB4vQZ+FvESEDlW47tELuxJ+3J6OQamyGq92rmfsiRnbyibZ59xUJt3OlHSxehVxYxWTr0xZ9QR3lcyzbZXNsTSn131MWMDu51eeLht0C4wWSckVny4ykGZ3biMxfzd7SPUaVSA3+r2FqVBNokvUs5TgRHNMiZqNK95ODESY9qIifCSZCJDRxbghAtOoJv4vVbXPuwouZ+6TH6FmnI4bgHhfx4ZsidvGjoZls4BWQv/mlQr4Hqcv8uefn+XWBg2yupgKxO1F5v3wrRX7YkljT2eZbzxkpzpZXPf5FRUyw3P3MYJ+4GKURL3WPSq+B7RmR6/R0Iy0ydfPc1mkBQ/NTbsMpQ9m3rOWhHHMv2Lkot6fZUkCfljQ68mukAzTp0q6F/Q3queXUFIRtjGgu7Jg6fNsR+SQZLBtgyY8kNkMjDNlApkzsx/ZAB1QyKV8zujYk6Wnc3n+cGWmEUfcpWoXfb//I+e/p45s+xf32pZraIFyQeokv3/yH86zrFR6zqD+datX0gHnjg5T7/noY1aANNmKg+x921m+1+x/Pwg7k++a9+3MrRgnOeuGZH/aTfMVgmcUbAMe+2R3xMs48fPK6qNu74oEGyYHw6IKFo1auvsUy3mM7+QomR51FDlItA2gDxGJYNohaRRaoD0vvClXTjrvtL/uH8oCLO7LTyT9KbnvZ7ua8c2760Vmw+l/hdQSwMEFAACAAgAepeCSzeoczFKAAAAawAAABsAAAB1bml2ZXJzYWwvdW5pdmVyc2FsLnBuZy54bWyzsa/IzVEoSy0qzszPs1Uy1DNQsrfj5bIpKEoty0wtV6gAigEFIUBJoRLINUJwyzNTSjJAKizNEIIZqZnpGSW2ShaW5nBBfaCZAFBLAQIAABQAAgAIAHqXgku27fNMcQQAAAQRAAAdAAAAAAAAAAEAAAAAAAAAAAB1bml2ZXJzYWwvY29tbW9uX21lc3NhZ2VzLmxuZ1BLAQIAABQAAgAIAHqXgktN8AC3sQMAADkPAAAnAAAAAAAAAAEAAAAAAKwEAAB1bml2ZXJzYWwvZmxhc2hfcHVibGlzaGluZ19zZXR0aW5ncy54bWxQSwECAAAUAAIACAB6l4JLOAFxQrQCAABUCgAAIQAAAAAAAAABAAAAAACiCAAAdW5pdmVyc2FsL2ZsYXNoX3NraW5fc2V0dGluZ3MueG1sUEsBAgAAFAACAAgAepeCSzg/xxyEAwAASg4AACYAAAAAAAAAAQAAAAAAlQsAAHVuaXZlcnNhbC9odG1sX3B1Ymxpc2hpbmdfc2V0dGluZ3MueG1sUEsBAgAAFAACAAgAepeCS9Ca6ouXAQAAHgYAAB8AAAAAAAAAAQAAAAAAXQ8AAHVuaXZlcnNhbC9odG1sX3NraW5fc2V0dGluZ3MuanNQSwECAAAUAAIACAB6l4JLPTwv0cEAAADlAQAAGgAAAAAAAAABAAAAAAAxEQAAdW5pdmVyc2FsL2kxOG5fcHJlc2V0cy54bWxQSwECAAAUAAIACAB6l4JL2ZyjN3QAAAB0AAAAHAAAAAAAAAABAAAAAAAqEgAAdW5pdmVyc2FsL2xvY2FsX3NldHRpbmdzLnhtbFBLAQIAABQAAgAIAESUV0cjtE77+wIAALAIAAAUAAAAAAAAAAEAAAAAANgSAAB1bml2ZXJzYWwvcGxheWVyLnhtbFBLAQIAABQAAgAIAHqXgktfiFvqaggAAJEgAAApAAAAAAAAAAEAAAAAAAUWAAB1bml2ZXJzYWwvc2tpbl9jdXN0b21pemF0aW9uX3NldHRpbmdzLnhtbFBLAQIAABQAAgAIAHqXgkvvX7aBDxYAAEh1AAAXAAAAAAAAAAAAAAAAALYeAAB1bml2ZXJzYWwvdW5pdmVyc2FsLnBuZ1BLAQIAABQAAgAIAHqXgks3qHMxSgAAAGsAAAAbAAAAAAAAAAEAAAAAAPo0AAB1bml2ZXJzYWwvdW5pdmVyc2FsLnBuZy54bWxQSwUGAAAAAAsACwBJAwAAfTUAAAAA"/>
  <p:tag name="ISPRING_PRESENTATION_TITLE" val="红色实用大气商务工作汇报总结PPT模板"/>
</p:tagLst>
</file>

<file path=ppt/theme/theme1.xml><?xml version="1.0" encoding="utf-8"?>
<a:theme xmlns:a="http://schemas.openxmlformats.org/drawingml/2006/main" name="Office 主题">
  <a:themeElements>
    <a:clrScheme name="自定义 7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92139"/>
      </a:accent1>
      <a:accent2>
        <a:srgbClr val="BF1F26"/>
      </a:accent2>
      <a:accent3>
        <a:srgbClr val="464346"/>
      </a:accent3>
      <a:accent4>
        <a:srgbClr val="E92139"/>
      </a:accent4>
      <a:accent5>
        <a:srgbClr val="BF1F26"/>
      </a:accent5>
      <a:accent6>
        <a:srgbClr val="E92139"/>
      </a:accent6>
      <a:hlink>
        <a:srgbClr val="686569"/>
      </a:hlink>
      <a:folHlink>
        <a:srgbClr val="464346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1480</Words>
  <Application>Microsoft Office PowerPoint</Application>
  <PresentationFormat>宽屏</PresentationFormat>
  <Paragraphs>234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Arial</vt:lpstr>
      <vt:lpstr>Source Han Sans CN</vt:lpstr>
      <vt:lpstr>Source Han Sans CN Normal</vt:lpstr>
      <vt:lpstr>DengXian Light</vt:lpstr>
      <vt:lpstr>方正兰亭黑_GBK</vt:lpstr>
      <vt:lpstr>方正兰亭纤黑简体</vt:lpstr>
      <vt:lpstr>DengXian</vt:lpstr>
      <vt:lpstr>微软雅黑</vt:lpstr>
      <vt:lpstr>Impact</vt:lpstr>
      <vt:lpstr>Noto Sans S Chinese Regular</vt:lpstr>
      <vt:lpstr>Bebas Neue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红色实用大气商务工作汇报总结PPT模板</dc:title>
  <dc:creator>office365</dc:creator>
  <cp:lastModifiedBy>Liu JP</cp:lastModifiedBy>
  <cp:revision>60</cp:revision>
  <dcterms:created xsi:type="dcterms:W3CDTF">2017-11-23T02:22:07Z</dcterms:created>
  <dcterms:modified xsi:type="dcterms:W3CDTF">2018-06-05T13:25:16Z</dcterms:modified>
</cp:coreProperties>
</file>

<file path=docProps/thumbnail.jpeg>
</file>